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8" r:id="rId4"/>
    <p:sldMasterId id="214748367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5143500" cx="9144000"/>
  <p:notesSz cx="6858000" cy="9144000"/>
  <p:embeddedFontLst>
    <p:embeddedFont>
      <p:font typeface="Hammersmith One"/>
      <p:regular r:id="rId26"/>
    </p:embeddedFont>
    <p:embeddedFont>
      <p:font typeface="Proxima Nova"/>
      <p:regular r:id="rId27"/>
      <p:bold r:id="rId28"/>
      <p:italic r:id="rId29"/>
      <p:boldItalic r:id="rId30"/>
    </p:embeddedFont>
    <p:embeddedFont>
      <p:font typeface="Knewave"/>
      <p:regular r:id="rId31"/>
    </p:embeddedFont>
    <p:embeddedFont>
      <p:font typeface="Lato"/>
      <p:regular r:id="rId32"/>
      <p:bold r:id="rId33"/>
      <p:italic r:id="rId34"/>
      <p:boldItalic r:id="rId35"/>
    </p:embeddedFont>
    <p:embeddedFont>
      <p:font typeface="Lato Black"/>
      <p:bold r:id="rId36"/>
      <p:boldItalic r:id="rId37"/>
    </p:embeddedFont>
    <p:embeddedFont>
      <p:font typeface="Barlow Semi Condensed"/>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4104">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104"/>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BarlowSemiCondensed-italic.fntdata"/><Relationship Id="rId20" Type="http://schemas.openxmlformats.org/officeDocument/2006/relationships/slide" Target="slides/slide14.xml"/><Relationship Id="rId41" Type="http://schemas.openxmlformats.org/officeDocument/2006/relationships/font" Target="fonts/BarlowSemiCondensed-boldItalic.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HammersmithOne-regular.fntdata"/><Relationship Id="rId25" Type="http://schemas.openxmlformats.org/officeDocument/2006/relationships/slide" Target="slides/slide19.xml"/><Relationship Id="rId28" Type="http://schemas.openxmlformats.org/officeDocument/2006/relationships/font" Target="fonts/ProximaNova-bold.fntdata"/><Relationship Id="rId27" Type="http://schemas.openxmlformats.org/officeDocument/2006/relationships/font" Target="fonts/ProximaNova-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ProximaNova-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Knewave-regular.fntdata"/><Relationship Id="rId30" Type="http://schemas.openxmlformats.org/officeDocument/2006/relationships/font" Target="fonts/ProximaNova-boldItalic.fntdata"/><Relationship Id="rId11" Type="http://schemas.openxmlformats.org/officeDocument/2006/relationships/slide" Target="slides/slide5.xml"/><Relationship Id="rId33" Type="http://schemas.openxmlformats.org/officeDocument/2006/relationships/font" Target="fonts/Lato-bold.fntdata"/><Relationship Id="rId10" Type="http://schemas.openxmlformats.org/officeDocument/2006/relationships/slide" Target="slides/slide4.xml"/><Relationship Id="rId32" Type="http://schemas.openxmlformats.org/officeDocument/2006/relationships/font" Target="fonts/Lato-regular.fntdata"/><Relationship Id="rId13" Type="http://schemas.openxmlformats.org/officeDocument/2006/relationships/slide" Target="slides/slide7.xml"/><Relationship Id="rId35" Type="http://schemas.openxmlformats.org/officeDocument/2006/relationships/font" Target="fonts/Lato-boldItalic.fntdata"/><Relationship Id="rId12" Type="http://schemas.openxmlformats.org/officeDocument/2006/relationships/slide" Target="slides/slide6.xml"/><Relationship Id="rId34" Type="http://schemas.openxmlformats.org/officeDocument/2006/relationships/font" Target="fonts/Lato-italic.fntdata"/><Relationship Id="rId15" Type="http://schemas.openxmlformats.org/officeDocument/2006/relationships/slide" Target="slides/slide9.xml"/><Relationship Id="rId37" Type="http://schemas.openxmlformats.org/officeDocument/2006/relationships/font" Target="fonts/LatoBlack-boldItalic.fntdata"/><Relationship Id="rId14" Type="http://schemas.openxmlformats.org/officeDocument/2006/relationships/slide" Target="slides/slide8.xml"/><Relationship Id="rId36" Type="http://schemas.openxmlformats.org/officeDocument/2006/relationships/font" Target="fonts/LatoBlack-bold.fntdata"/><Relationship Id="rId17" Type="http://schemas.openxmlformats.org/officeDocument/2006/relationships/slide" Target="slides/slide11.xml"/><Relationship Id="rId39" Type="http://schemas.openxmlformats.org/officeDocument/2006/relationships/font" Target="fonts/BarlowSemiCondensed-bold.fntdata"/><Relationship Id="rId16" Type="http://schemas.openxmlformats.org/officeDocument/2006/relationships/slide" Target="slides/slide10.xml"/><Relationship Id="rId38" Type="http://schemas.openxmlformats.org/officeDocument/2006/relationships/font" Target="fonts/BarlowSemiCondensed-regular.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c0bcc0715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2c0bcc0715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f6b16fed42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f6b16fed42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c815eb11d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2c815eb11d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c27673e9b4_0_1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2c27673e9b4_0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2c27673e9b4_0_2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2c27673e9b4_0_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f6b16fed42_0_2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f6b16fed42_0_2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2706e57954f_1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2706e57954f_1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MANAGER TRAINING SLIDE</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2706e57954f_1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2706e57954f_1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MANAGER TRAINING SLIDE FOR ENGAGEMENT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2c27673e9b4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2c27673e9b4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15cef742d98_0_2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15cef742d98_0_2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https://support.bucketlistrewards.com/en/knowledge</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2c27673e9b4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2c27673e9b4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c27673e9b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2c27673e9b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Agenda with integrations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c27673e9b4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c27673e9b4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Agenda without Integrations</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160d8c440e8_6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160d8c440e8_6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Edit the points above to fit your company/platform setup. Below are additional points you can use instead of what is on the slide:</a:t>
            </a:r>
            <a:br>
              <a:rPr lang="en"/>
            </a:br>
            <a:br>
              <a:rPr lang="en"/>
            </a:br>
            <a:r>
              <a:rPr b="1" lang="en"/>
              <a:t>Rewards Points:</a:t>
            </a:r>
            <a:r>
              <a:rPr lang="en"/>
              <a:t> </a:t>
            </a:r>
            <a:r>
              <a:rPr b="1" lang="en" sz="1200">
                <a:solidFill>
                  <a:srgbClr val="3BA1DA"/>
                </a:solidFill>
                <a:latin typeface="Proxima Nova"/>
                <a:ea typeface="Proxima Nova"/>
                <a:cs typeface="Proxima Nova"/>
                <a:sym typeface="Proxima Nova"/>
              </a:rPr>
              <a:t>Receive</a:t>
            </a:r>
            <a:r>
              <a:rPr lang="en" sz="1200">
                <a:solidFill>
                  <a:schemeClr val="dk1"/>
                </a:solidFill>
                <a:latin typeface="Proxima Nova"/>
                <a:ea typeface="Proxima Nova"/>
                <a:cs typeface="Proxima Nova"/>
                <a:sym typeface="Proxima Nova"/>
              </a:rPr>
              <a:t> points and </a:t>
            </a:r>
            <a:r>
              <a:rPr b="1" lang="en" sz="1200">
                <a:solidFill>
                  <a:srgbClr val="3BA1DA"/>
                </a:solidFill>
                <a:latin typeface="Proxima Nova"/>
                <a:ea typeface="Proxima Nova"/>
                <a:cs typeface="Proxima Nova"/>
                <a:sym typeface="Proxima Nova"/>
              </a:rPr>
              <a:t>give</a:t>
            </a:r>
            <a:r>
              <a:rPr lang="en" sz="1200">
                <a:solidFill>
                  <a:srgbClr val="3BA1DA"/>
                </a:solidFill>
                <a:latin typeface="Proxima Nova"/>
                <a:ea typeface="Proxima Nova"/>
                <a:cs typeface="Proxima Nova"/>
                <a:sym typeface="Proxima Nova"/>
              </a:rPr>
              <a:t> </a:t>
            </a:r>
            <a:r>
              <a:rPr b="1" lang="en" sz="1200">
                <a:solidFill>
                  <a:srgbClr val="3BA1DA"/>
                </a:solidFill>
                <a:latin typeface="Proxima Nova"/>
                <a:ea typeface="Proxima Nova"/>
                <a:cs typeface="Proxima Nova"/>
                <a:sym typeface="Proxima Nova"/>
              </a:rPr>
              <a:t>out</a:t>
            </a:r>
            <a:r>
              <a:rPr lang="en" sz="1200">
                <a:solidFill>
                  <a:srgbClr val="3BA1DA"/>
                </a:solidFill>
                <a:latin typeface="Proxima Nova"/>
                <a:ea typeface="Proxima Nova"/>
                <a:cs typeface="Proxima Nova"/>
                <a:sym typeface="Proxima Nova"/>
              </a:rPr>
              <a:t> </a:t>
            </a:r>
            <a:r>
              <a:rPr lang="en" sz="1200">
                <a:solidFill>
                  <a:schemeClr val="dk1"/>
                </a:solidFill>
                <a:latin typeface="Proxima Nova"/>
                <a:ea typeface="Proxima Nova"/>
                <a:cs typeface="Proxima Nova"/>
                <a:sym typeface="Proxima Nova"/>
              </a:rPr>
              <a:t>points with recognitions.</a:t>
            </a:r>
            <a:endParaRPr sz="1400">
              <a:solidFill>
                <a:schemeClr val="dk1"/>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b="1" lang="en" sz="1200">
                <a:solidFill>
                  <a:schemeClr val="dk1"/>
                </a:solidFill>
                <a:latin typeface="Proxima Nova"/>
                <a:ea typeface="Proxima Nova"/>
                <a:cs typeface="Proxima Nova"/>
                <a:sym typeface="Proxima Nova"/>
              </a:rPr>
              <a:t>Redeem Rewards:</a:t>
            </a:r>
            <a:r>
              <a:rPr b="1" lang="en" sz="1200">
                <a:solidFill>
                  <a:srgbClr val="3BA1DA"/>
                </a:solidFill>
                <a:latin typeface="Proxima Nova"/>
                <a:ea typeface="Proxima Nova"/>
                <a:cs typeface="Proxima Nova"/>
                <a:sym typeface="Proxima Nova"/>
              </a:rPr>
              <a:t> Redeem</a:t>
            </a:r>
            <a:r>
              <a:rPr lang="en" sz="1200">
                <a:solidFill>
                  <a:schemeClr val="dk1"/>
                </a:solidFill>
                <a:latin typeface="Proxima Nova"/>
                <a:ea typeface="Proxima Nova"/>
                <a:cs typeface="Proxima Nova"/>
                <a:sym typeface="Proxima Nova"/>
              </a:rPr>
              <a:t> your accumulated points for awesome </a:t>
            </a:r>
            <a:r>
              <a:rPr b="1" lang="en" sz="1200">
                <a:solidFill>
                  <a:srgbClr val="3BA1DA"/>
                </a:solidFill>
                <a:latin typeface="Proxima Nova"/>
                <a:ea typeface="Proxima Nova"/>
                <a:cs typeface="Proxima Nova"/>
                <a:sym typeface="Proxima Nova"/>
              </a:rPr>
              <a:t>rewards</a:t>
            </a:r>
            <a:r>
              <a:rPr b="1" lang="en" sz="1200">
                <a:solidFill>
                  <a:schemeClr val="dk1"/>
                </a:solidFill>
                <a:latin typeface="Proxima Nova"/>
                <a:ea typeface="Proxima Nova"/>
                <a:cs typeface="Proxima Nova"/>
                <a:sym typeface="Proxima Nova"/>
              </a:rPr>
              <a: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4750b35114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24750b35114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4589b29b58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24589b29b58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Employee Training Slide</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solidFill>
                  <a:schemeClr val="dk1"/>
                </a:solidFill>
              </a:rPr>
              <a:t>The fascinating findings of a study conducted by Make Their Day, as featured in Psychology Today. This study sheds light on the significant impact of recognition and praise on workplace motivation and morale.</a:t>
            </a:r>
            <a:br>
              <a:rPr lang="en">
                <a:solidFill>
                  <a:schemeClr val="dk1"/>
                </a:solidFill>
              </a:rPr>
            </a:br>
            <a:br>
              <a:rPr lang="en">
                <a:solidFill>
                  <a:schemeClr val="dk1"/>
                </a:solidFill>
              </a:rPr>
            </a:br>
            <a:r>
              <a:rPr lang="en">
                <a:solidFill>
                  <a:schemeClr val="dk1"/>
                </a:solidFill>
              </a:rPr>
              <a:t>Key Findings: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Peer Praise: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76% of participants reported that peer praise was very or extremely motivating.</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Peer recognition fosters a sense of camaraderie and mutual appreciation among team members.</a:t>
            </a:r>
            <a:endParaRPr>
              <a:solidFill>
                <a:schemeClr val="dk1"/>
              </a:solidFill>
            </a:endParaRPr>
          </a:p>
          <a:p>
            <a:pPr indent="0" lvl="0" marL="45720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Recognition Over Rewards: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 staggering 83% of respondents expressed that recognition for their contributions was more fulfilling than any tangible rewards or gifts.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Unlike material incentives, recognition taps into the emotional aspect of motivation, driving a deeper sense of satisfaction and engagement.</a:t>
            </a:r>
            <a:endParaRPr>
              <a:solidFill>
                <a:schemeClr val="dk1"/>
              </a:solidFill>
            </a:endParaRPr>
          </a:p>
          <a:p>
            <a:pPr indent="0" lvl="0" marL="0" rtl="0" algn="l">
              <a:spcBef>
                <a:spcPts val="0"/>
              </a:spcBef>
              <a:spcAft>
                <a:spcPts val="0"/>
              </a:spcAft>
              <a:buClr>
                <a:schemeClr val="dk1"/>
              </a:buClr>
              <a:buSzPts val="1100"/>
              <a:buFont typeface="Arial"/>
              <a:buNone/>
            </a:pPr>
            <a:br>
              <a:rPr lang="en">
                <a:solidFill>
                  <a:schemeClr val="dk1"/>
                </a:solidFill>
              </a:rPr>
            </a:br>
            <a:r>
              <a:rPr lang="en">
                <a:solidFill>
                  <a:schemeClr val="dk1"/>
                </a:solidFill>
              </a:rPr>
              <a:t>Managerial Praise: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 striking 88% of participants found praise from managers to be very or extremely motivating.</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role of managerial recognition cannot be overstated, as it serves as a potent catalyst for employee morale and productivity.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Effective leadership involves acknowledging and appreciating the contributions of team members, thereby fostering a positive work culture.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Implications: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These findings underscore the importance of fostering a culture of recognition within organizations.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Implementing peer-to-peer recognition programs can harness the power of collective appreciation among colleagues.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Managers play a pivotal role in cultivating a supportive environment by consistently acknowledging the efforts of their team members.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By prioritizing recognition over material rewards, organizations can tap into intrinsic motivators, resulting in enhanced job satisfaction and performance.</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c27673e9b4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2c27673e9b4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b="1" lang="en"/>
              <a:t>Manager Training Slide</a:t>
            </a:r>
            <a:endParaRPr b="1">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These results highlight the substantial Return on Investment (ROI) that recognition programs yield across various aspects of organizational performance: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Increase in Performance:</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 Recognition leads to a notable 17% increase in employee work output, fostering higher productivity levels.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 This improvement is observed across both service and manufacturing sectors, indicating its universal applicability.</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2. Enhancement of Customer Relationships: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 Recognition contributes to a remarkable 34% boost in customer satisfaction.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 Engaged employees, who feel valued through recognition, are more likely to positively impact customer service, nurturing stronger client relationships.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3. Revenue Growth:</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 Companies experience an impressive 18% increase in annual net income as a result of recognition initiatives.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 This rise in net income, coupled with improvements in annual compound rate and return on equity, underscores the financial benefits of recognition programs.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4. Employee Retention: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 Recognition initiatives lead to a significant 31% increase in employee commitment.</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 Organizations are better equipped to retain their top talent for longer durations through the implementation of effective recognition programs.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5. Recruitment of Top Talent:</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 Recognition efforts result in a substantial 25% rise in employee referrals.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 Job satisfaction, driven by recognition, emerges as a key predictor of positive employee referrals, facilitating the recruitment of high-quality candidates.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a:solidFill>
                  <a:schemeClr val="dk1"/>
                </a:solidFill>
              </a:rPr>
              <a:t>In summary, these findings emphasize the multifaceted advantages of recognition programs, ranging from increased productivity and revenue growth to improved customer relationships and employee retention. Organizations that prioritize recognition initiatives stand to benefit not only financially but also in terms of cultivating a positive workplace culture and attracting top talent.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References</a:t>
            </a:r>
            <a:r>
              <a:rPr lang="en">
                <a:solidFill>
                  <a:schemeClr val="dk1"/>
                </a:solidFill>
              </a:rPr>
              <a:t>: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Aktar, A., &amp; Pangil, F. (2018). Mediating the role of organizational commitment in the relationship between human resource management practices and employee engagement: Does the black box stage exist? International Journal of Sociology and Social Policy, 38, 606-636.</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Danish, R. Q., &amp; Usman, A. (2010). Impact of rewards and recognition on job satisfaction and motivation: An empirical study from Pakistan. International Journal of Business and Management, 5(2), 159-167.</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Ghosh, P., Rai, A., Chauhan, R., Baranwal, G., &amp; Srivatav, D. (2015). Rewards and recognition to engage private bank employees: Exploring the “obligation dimension.” Management research review, 39(12), 1738-1751.</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Grønholdt, L., &amp; Martensen, A. (2019). Linking employee, customer, and business results: A study in the hotel industry. Total Quality Management &amp; Business Excellence, 30(S1), S74-S82.</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Harter, J. K., Schmidt, F. L., &amp; Hayes, T.L. (2002). Business-unit-level relationship between employee satisfaction, employee engagement, and business outcomes: A meta-analysis. Journal of Applied Psychology, 87(2), 268-279.</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Kerr, J., &amp; Slocum, J. W. (1987). Managing corporate culture through reward systems. Academy of Management Executive, 1(2), 99-108.</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Luthans, F., &amp; Stajkovic, A. D. (1999). Reinforce for performance: The need to go beyond pay and even rewards. Academy of Management Executive, 13(2), 49-57.</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Nelson, B. (1995). Motivating employees with informal awards. Management Accounting, 77(5), 30.</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Seijts, G. H., &amp; Crim, D. (2006). What engages employees the most or, the ten C’s of employee engagement. Ivey Business Journal, 70(4), 1-5.</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Vance, R. J. (2006). Employee engagement and commitment: A guide to understanding, measuring, and increasing engagement in your organization. Effective Practice Guidelines. Alexandria, Va.: Society for Human Resource Management.</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Van Hoye, G. (2013). Recruiting through employee referrals: An examination of employees’ motives. Human Performance, 26(5), 451-464.</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c27673e9b4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2c27673e9b4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1478895472a_0_1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1478895472a_0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design 2">
  <p:cSld name="CUSTOM_7_1_2">
    <p:spTree>
      <p:nvGrpSpPr>
        <p:cNvPr id="50" name="Shape 50"/>
        <p:cNvGrpSpPr/>
        <p:nvPr/>
      </p:nvGrpSpPr>
      <p:grpSpPr>
        <a:xfrm>
          <a:off x="0" y="0"/>
          <a:ext cx="0" cy="0"/>
          <a:chOff x="0" y="0"/>
          <a:chExt cx="0" cy="0"/>
        </a:xfrm>
      </p:grpSpPr>
      <p:sp>
        <p:nvSpPr>
          <p:cNvPr id="51" name="Google Shape;51;p13"/>
          <p:cNvSpPr txBox="1"/>
          <p:nvPr>
            <p:ph type="ctrTitle"/>
          </p:nvPr>
        </p:nvSpPr>
        <p:spPr>
          <a:xfrm flipH="1" rot="-474418">
            <a:off x="634899" y="400076"/>
            <a:ext cx="2505723" cy="946201"/>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FFFFFF"/>
              </a:buClr>
              <a:buSzPts val="3600"/>
              <a:buNone/>
              <a:defRPr sz="3600">
                <a:solidFill>
                  <a:srgbClr val="FFFFFF"/>
                </a:solidFill>
              </a:defRPr>
            </a:lvl1pPr>
            <a:lvl2pPr lvl="1" rtl="0" algn="r">
              <a:spcBef>
                <a:spcPts val="0"/>
              </a:spcBef>
              <a:spcAft>
                <a:spcPts val="0"/>
              </a:spcAft>
              <a:buClr>
                <a:srgbClr val="D9D9D9"/>
              </a:buClr>
              <a:buSzPts val="7200"/>
              <a:buNone/>
              <a:defRPr sz="7200">
                <a:solidFill>
                  <a:srgbClr val="D9D9D9"/>
                </a:solidFill>
              </a:defRPr>
            </a:lvl2pPr>
            <a:lvl3pPr lvl="2" rtl="0" algn="r">
              <a:spcBef>
                <a:spcPts val="0"/>
              </a:spcBef>
              <a:spcAft>
                <a:spcPts val="0"/>
              </a:spcAft>
              <a:buClr>
                <a:srgbClr val="D9D9D9"/>
              </a:buClr>
              <a:buSzPts val="7200"/>
              <a:buNone/>
              <a:defRPr sz="7200">
                <a:solidFill>
                  <a:srgbClr val="D9D9D9"/>
                </a:solidFill>
              </a:defRPr>
            </a:lvl3pPr>
            <a:lvl4pPr lvl="3" rtl="0" algn="r">
              <a:spcBef>
                <a:spcPts val="0"/>
              </a:spcBef>
              <a:spcAft>
                <a:spcPts val="0"/>
              </a:spcAft>
              <a:buClr>
                <a:srgbClr val="D9D9D9"/>
              </a:buClr>
              <a:buSzPts val="7200"/>
              <a:buNone/>
              <a:defRPr sz="7200">
                <a:solidFill>
                  <a:srgbClr val="D9D9D9"/>
                </a:solidFill>
              </a:defRPr>
            </a:lvl4pPr>
            <a:lvl5pPr lvl="4" rtl="0" algn="r">
              <a:spcBef>
                <a:spcPts val="0"/>
              </a:spcBef>
              <a:spcAft>
                <a:spcPts val="0"/>
              </a:spcAft>
              <a:buClr>
                <a:srgbClr val="D9D9D9"/>
              </a:buClr>
              <a:buSzPts val="7200"/>
              <a:buNone/>
              <a:defRPr sz="7200">
                <a:solidFill>
                  <a:srgbClr val="D9D9D9"/>
                </a:solidFill>
              </a:defRPr>
            </a:lvl5pPr>
            <a:lvl6pPr lvl="5" rtl="0" algn="r">
              <a:spcBef>
                <a:spcPts val="0"/>
              </a:spcBef>
              <a:spcAft>
                <a:spcPts val="0"/>
              </a:spcAft>
              <a:buClr>
                <a:srgbClr val="D9D9D9"/>
              </a:buClr>
              <a:buSzPts val="7200"/>
              <a:buNone/>
              <a:defRPr sz="7200">
                <a:solidFill>
                  <a:srgbClr val="D9D9D9"/>
                </a:solidFill>
              </a:defRPr>
            </a:lvl6pPr>
            <a:lvl7pPr lvl="6" rtl="0" algn="r">
              <a:spcBef>
                <a:spcPts val="0"/>
              </a:spcBef>
              <a:spcAft>
                <a:spcPts val="0"/>
              </a:spcAft>
              <a:buClr>
                <a:srgbClr val="D9D9D9"/>
              </a:buClr>
              <a:buSzPts val="7200"/>
              <a:buNone/>
              <a:defRPr sz="7200">
                <a:solidFill>
                  <a:srgbClr val="D9D9D9"/>
                </a:solidFill>
              </a:defRPr>
            </a:lvl7pPr>
            <a:lvl8pPr lvl="7" rtl="0" algn="r">
              <a:spcBef>
                <a:spcPts val="0"/>
              </a:spcBef>
              <a:spcAft>
                <a:spcPts val="0"/>
              </a:spcAft>
              <a:buClr>
                <a:srgbClr val="D9D9D9"/>
              </a:buClr>
              <a:buSzPts val="7200"/>
              <a:buNone/>
              <a:defRPr sz="7200">
                <a:solidFill>
                  <a:srgbClr val="D9D9D9"/>
                </a:solidFill>
              </a:defRPr>
            </a:lvl8pPr>
            <a:lvl9pPr lvl="8" rtl="0" algn="r">
              <a:spcBef>
                <a:spcPts val="0"/>
              </a:spcBef>
              <a:spcAft>
                <a:spcPts val="0"/>
              </a:spcAft>
              <a:buClr>
                <a:srgbClr val="D9D9D9"/>
              </a:buClr>
              <a:buSzPts val="7200"/>
              <a:buNone/>
              <a:defRPr sz="7200">
                <a:solidFill>
                  <a:srgbClr val="D9D9D9"/>
                </a:solidFill>
              </a:defRPr>
            </a:lvl9pPr>
          </a:lstStyle>
          <a:p/>
        </p:txBody>
      </p:sp>
    </p:spTree>
  </p:cSld>
  <p:clrMapOvr>
    <a:masterClrMapping/>
  </p:clrMapOvr>
  <p:extLst>
    <p:ext uri="{DCECCB84-F9BA-43D5-87BE-67443E8EF086}">
      <p15:sldGuideLst>
        <p15:guide id="1" pos="454">
          <p15:clr>
            <a:srgbClr val="FA7B17"/>
          </p15:clr>
        </p15:guide>
        <p15:guide id="2" orient="horz" pos="283">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ening slide">
  <p:cSld name="CUSTOM_7">
    <p:spTree>
      <p:nvGrpSpPr>
        <p:cNvPr id="55" name="Shape 55"/>
        <p:cNvGrpSpPr/>
        <p:nvPr/>
      </p:nvGrpSpPr>
      <p:grpSpPr>
        <a:xfrm>
          <a:off x="0" y="0"/>
          <a:ext cx="0" cy="0"/>
          <a:chOff x="0" y="0"/>
          <a:chExt cx="0" cy="0"/>
        </a:xfrm>
      </p:grpSpPr>
      <p:sp>
        <p:nvSpPr>
          <p:cNvPr id="56" name="Google Shape;56;p15"/>
          <p:cNvSpPr txBox="1"/>
          <p:nvPr>
            <p:ph type="ctrTitle"/>
          </p:nvPr>
        </p:nvSpPr>
        <p:spPr>
          <a:xfrm>
            <a:off x="905300" y="956900"/>
            <a:ext cx="7333500" cy="17823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FFFFFF"/>
              </a:buClr>
              <a:buSzPts val="9600"/>
              <a:buNone/>
              <a:defRPr sz="9600">
                <a:solidFill>
                  <a:srgbClr val="FFFFFF"/>
                </a:solidFill>
              </a:defRPr>
            </a:lvl1pPr>
            <a:lvl2pPr lvl="1" rtl="0">
              <a:spcBef>
                <a:spcPts val="0"/>
              </a:spcBef>
              <a:spcAft>
                <a:spcPts val="0"/>
              </a:spcAft>
              <a:buSzPts val="9600"/>
              <a:buNone/>
              <a:defRPr sz="9600"/>
            </a:lvl2pPr>
            <a:lvl3pPr lvl="2" rtl="0">
              <a:spcBef>
                <a:spcPts val="0"/>
              </a:spcBef>
              <a:spcAft>
                <a:spcPts val="0"/>
              </a:spcAft>
              <a:buSzPts val="9600"/>
              <a:buNone/>
              <a:defRPr sz="9600"/>
            </a:lvl3pPr>
            <a:lvl4pPr lvl="3" rtl="0">
              <a:spcBef>
                <a:spcPts val="0"/>
              </a:spcBef>
              <a:spcAft>
                <a:spcPts val="0"/>
              </a:spcAft>
              <a:buSzPts val="9600"/>
              <a:buNone/>
              <a:defRPr sz="9600"/>
            </a:lvl4pPr>
            <a:lvl5pPr lvl="4" rtl="0">
              <a:spcBef>
                <a:spcPts val="0"/>
              </a:spcBef>
              <a:spcAft>
                <a:spcPts val="0"/>
              </a:spcAft>
              <a:buSzPts val="9600"/>
              <a:buNone/>
              <a:defRPr sz="9600"/>
            </a:lvl5pPr>
            <a:lvl6pPr lvl="5" rtl="0">
              <a:spcBef>
                <a:spcPts val="0"/>
              </a:spcBef>
              <a:spcAft>
                <a:spcPts val="0"/>
              </a:spcAft>
              <a:buSzPts val="9600"/>
              <a:buNone/>
              <a:defRPr sz="9600"/>
            </a:lvl6pPr>
            <a:lvl7pPr lvl="6" rtl="0">
              <a:spcBef>
                <a:spcPts val="0"/>
              </a:spcBef>
              <a:spcAft>
                <a:spcPts val="0"/>
              </a:spcAft>
              <a:buSzPts val="9600"/>
              <a:buNone/>
              <a:defRPr sz="9600"/>
            </a:lvl7pPr>
            <a:lvl8pPr lvl="7" rtl="0">
              <a:spcBef>
                <a:spcPts val="0"/>
              </a:spcBef>
              <a:spcAft>
                <a:spcPts val="0"/>
              </a:spcAft>
              <a:buSzPts val="9600"/>
              <a:buNone/>
              <a:defRPr sz="9600"/>
            </a:lvl8pPr>
            <a:lvl9pPr lvl="8" rtl="0">
              <a:spcBef>
                <a:spcPts val="0"/>
              </a:spcBef>
              <a:spcAft>
                <a:spcPts val="0"/>
              </a:spcAft>
              <a:buSzPts val="9600"/>
              <a:buNone/>
              <a:defRPr sz="9600"/>
            </a:lvl9pPr>
          </a:lstStyle>
          <a:p/>
        </p:txBody>
      </p:sp>
      <p:sp>
        <p:nvSpPr>
          <p:cNvPr id="57" name="Google Shape;57;p15"/>
          <p:cNvSpPr txBox="1"/>
          <p:nvPr>
            <p:ph idx="1" type="subTitle"/>
          </p:nvPr>
        </p:nvSpPr>
        <p:spPr>
          <a:xfrm>
            <a:off x="5911825" y="3469650"/>
            <a:ext cx="2402100" cy="717000"/>
          </a:xfrm>
          <a:prstGeom prst="rect">
            <a:avLst/>
          </a:prstGeom>
        </p:spPr>
        <p:txBody>
          <a:bodyPr anchorCtr="0" anchor="b" bIns="91425" lIns="91425" spcFirstLastPara="1" rIns="91425" wrap="square" tIns="91425">
            <a:noAutofit/>
          </a:bodyPr>
          <a:lstStyle>
            <a:lvl1pPr lvl="0" rtl="0" algn="r">
              <a:lnSpc>
                <a:spcPct val="100000"/>
              </a:lnSpc>
              <a:spcBef>
                <a:spcPts val="0"/>
              </a:spcBef>
              <a:spcAft>
                <a:spcPts val="0"/>
              </a:spcAft>
              <a:buSzPts val="1200"/>
              <a:buFont typeface="Barlow Semi Condensed"/>
              <a:buNone/>
              <a:defRPr>
                <a:latin typeface="Barlow Semi Condensed"/>
                <a:ea typeface="Barlow Semi Condensed"/>
                <a:cs typeface="Barlow Semi Condensed"/>
                <a:sym typeface="Barlow Semi Condensed"/>
              </a:defRPr>
            </a:lvl1pPr>
            <a:lvl2pPr lvl="1" rtl="0" algn="r">
              <a:lnSpc>
                <a:spcPct val="100000"/>
              </a:lnSpc>
              <a:spcBef>
                <a:spcPts val="0"/>
              </a:spcBef>
              <a:spcAft>
                <a:spcPts val="0"/>
              </a:spcAft>
              <a:buSzPts val="2800"/>
              <a:buNone/>
              <a:defRPr sz="2800"/>
            </a:lvl2pPr>
            <a:lvl3pPr lvl="2" rtl="0" algn="r">
              <a:lnSpc>
                <a:spcPct val="100000"/>
              </a:lnSpc>
              <a:spcBef>
                <a:spcPts val="0"/>
              </a:spcBef>
              <a:spcAft>
                <a:spcPts val="0"/>
              </a:spcAft>
              <a:buSzPts val="2800"/>
              <a:buNone/>
              <a:defRPr sz="2800"/>
            </a:lvl3pPr>
            <a:lvl4pPr lvl="3" rtl="0" algn="r">
              <a:lnSpc>
                <a:spcPct val="100000"/>
              </a:lnSpc>
              <a:spcBef>
                <a:spcPts val="0"/>
              </a:spcBef>
              <a:spcAft>
                <a:spcPts val="0"/>
              </a:spcAft>
              <a:buSzPts val="2800"/>
              <a:buNone/>
              <a:defRPr sz="2800"/>
            </a:lvl4pPr>
            <a:lvl5pPr lvl="4" rtl="0" algn="r">
              <a:lnSpc>
                <a:spcPct val="100000"/>
              </a:lnSpc>
              <a:spcBef>
                <a:spcPts val="0"/>
              </a:spcBef>
              <a:spcAft>
                <a:spcPts val="0"/>
              </a:spcAft>
              <a:buSzPts val="2800"/>
              <a:buNone/>
              <a:defRPr sz="2800"/>
            </a:lvl5pPr>
            <a:lvl6pPr lvl="5" rtl="0" algn="r">
              <a:lnSpc>
                <a:spcPct val="100000"/>
              </a:lnSpc>
              <a:spcBef>
                <a:spcPts val="0"/>
              </a:spcBef>
              <a:spcAft>
                <a:spcPts val="0"/>
              </a:spcAft>
              <a:buSzPts val="2800"/>
              <a:buNone/>
              <a:defRPr sz="2800"/>
            </a:lvl6pPr>
            <a:lvl7pPr lvl="6" rtl="0" algn="r">
              <a:lnSpc>
                <a:spcPct val="100000"/>
              </a:lnSpc>
              <a:spcBef>
                <a:spcPts val="0"/>
              </a:spcBef>
              <a:spcAft>
                <a:spcPts val="0"/>
              </a:spcAft>
              <a:buSzPts val="2800"/>
              <a:buNone/>
              <a:defRPr sz="2800"/>
            </a:lvl7pPr>
            <a:lvl8pPr lvl="7" rtl="0" algn="r">
              <a:lnSpc>
                <a:spcPct val="100000"/>
              </a:lnSpc>
              <a:spcBef>
                <a:spcPts val="0"/>
              </a:spcBef>
              <a:spcAft>
                <a:spcPts val="0"/>
              </a:spcAft>
              <a:buSzPts val="2800"/>
              <a:buNone/>
              <a:defRPr sz="2800"/>
            </a:lvl8pPr>
            <a:lvl9pPr lvl="8" rtl="0" algn="r">
              <a:lnSpc>
                <a:spcPct val="100000"/>
              </a:lnSpc>
              <a:spcBef>
                <a:spcPts val="0"/>
              </a:spcBef>
              <a:spcAft>
                <a:spcPts val="0"/>
              </a:spcAft>
              <a:buSzPts val="2800"/>
              <a:buNone/>
              <a:defRPr sz="28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_1_1_1">
    <p:spTree>
      <p:nvGrpSpPr>
        <p:cNvPr id="58" name="Shape 58"/>
        <p:cNvGrpSpPr/>
        <p:nvPr/>
      </p:nvGrpSpPr>
      <p:grpSpPr>
        <a:xfrm>
          <a:off x="0" y="0"/>
          <a:ext cx="0" cy="0"/>
          <a:chOff x="0" y="0"/>
          <a:chExt cx="0" cy="0"/>
        </a:xfrm>
      </p:grpSpPr>
      <p:sp>
        <p:nvSpPr>
          <p:cNvPr id="59" name="Google Shape;59;p16"/>
          <p:cNvSpPr txBox="1"/>
          <p:nvPr>
            <p:ph type="ctrTitle"/>
          </p:nvPr>
        </p:nvSpPr>
        <p:spPr>
          <a:xfrm>
            <a:off x="6402850" y="3158050"/>
            <a:ext cx="2047500" cy="3936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FFFFFF"/>
              </a:buClr>
              <a:buSzPts val="1800"/>
              <a:buNone/>
              <a:defRPr sz="1800">
                <a:solidFill>
                  <a:srgbClr val="FFFFFF"/>
                </a:solidFill>
              </a:defRPr>
            </a:lvl1pPr>
            <a:lvl2pPr lvl="1" rtl="0">
              <a:spcBef>
                <a:spcPts val="0"/>
              </a:spcBef>
              <a:spcAft>
                <a:spcPts val="0"/>
              </a:spcAft>
              <a:buClr>
                <a:srgbClr val="FFFFFF"/>
              </a:buClr>
              <a:buSzPts val="1800"/>
              <a:buNone/>
              <a:defRPr sz="1800">
                <a:solidFill>
                  <a:srgbClr val="FFFFFF"/>
                </a:solidFill>
              </a:defRPr>
            </a:lvl2pPr>
            <a:lvl3pPr lvl="2" rtl="0">
              <a:spcBef>
                <a:spcPts val="0"/>
              </a:spcBef>
              <a:spcAft>
                <a:spcPts val="0"/>
              </a:spcAft>
              <a:buClr>
                <a:srgbClr val="FFFFFF"/>
              </a:buClr>
              <a:buSzPts val="1800"/>
              <a:buNone/>
              <a:defRPr sz="1800">
                <a:solidFill>
                  <a:srgbClr val="FFFFFF"/>
                </a:solidFill>
              </a:defRPr>
            </a:lvl3pPr>
            <a:lvl4pPr lvl="3" rtl="0">
              <a:spcBef>
                <a:spcPts val="0"/>
              </a:spcBef>
              <a:spcAft>
                <a:spcPts val="0"/>
              </a:spcAft>
              <a:buClr>
                <a:srgbClr val="FFFFFF"/>
              </a:buClr>
              <a:buSzPts val="1800"/>
              <a:buNone/>
              <a:defRPr sz="1800">
                <a:solidFill>
                  <a:srgbClr val="FFFFFF"/>
                </a:solidFill>
              </a:defRPr>
            </a:lvl4pPr>
            <a:lvl5pPr lvl="4" rtl="0">
              <a:spcBef>
                <a:spcPts val="0"/>
              </a:spcBef>
              <a:spcAft>
                <a:spcPts val="0"/>
              </a:spcAft>
              <a:buClr>
                <a:srgbClr val="FFFFFF"/>
              </a:buClr>
              <a:buSzPts val="1800"/>
              <a:buNone/>
              <a:defRPr sz="1800">
                <a:solidFill>
                  <a:srgbClr val="FFFFFF"/>
                </a:solidFill>
              </a:defRPr>
            </a:lvl5pPr>
            <a:lvl6pPr lvl="5" rtl="0">
              <a:spcBef>
                <a:spcPts val="0"/>
              </a:spcBef>
              <a:spcAft>
                <a:spcPts val="0"/>
              </a:spcAft>
              <a:buClr>
                <a:srgbClr val="FFFFFF"/>
              </a:buClr>
              <a:buSzPts val="1800"/>
              <a:buNone/>
              <a:defRPr sz="1800">
                <a:solidFill>
                  <a:srgbClr val="FFFFFF"/>
                </a:solidFill>
              </a:defRPr>
            </a:lvl6pPr>
            <a:lvl7pPr lvl="6" rtl="0">
              <a:spcBef>
                <a:spcPts val="0"/>
              </a:spcBef>
              <a:spcAft>
                <a:spcPts val="0"/>
              </a:spcAft>
              <a:buClr>
                <a:srgbClr val="FFFFFF"/>
              </a:buClr>
              <a:buSzPts val="1800"/>
              <a:buNone/>
              <a:defRPr sz="1800">
                <a:solidFill>
                  <a:srgbClr val="FFFFFF"/>
                </a:solidFill>
              </a:defRPr>
            </a:lvl7pPr>
            <a:lvl8pPr lvl="7" rtl="0">
              <a:spcBef>
                <a:spcPts val="0"/>
              </a:spcBef>
              <a:spcAft>
                <a:spcPts val="0"/>
              </a:spcAft>
              <a:buClr>
                <a:srgbClr val="FFFFFF"/>
              </a:buClr>
              <a:buSzPts val="1800"/>
              <a:buNone/>
              <a:defRPr sz="1800">
                <a:solidFill>
                  <a:srgbClr val="FFFFFF"/>
                </a:solidFill>
              </a:defRPr>
            </a:lvl8pPr>
            <a:lvl9pPr lvl="8" rtl="0">
              <a:spcBef>
                <a:spcPts val="0"/>
              </a:spcBef>
              <a:spcAft>
                <a:spcPts val="0"/>
              </a:spcAft>
              <a:buClr>
                <a:srgbClr val="FFFFFF"/>
              </a:buClr>
              <a:buSzPts val="1800"/>
              <a:buNone/>
              <a:defRPr sz="1800">
                <a:solidFill>
                  <a:srgbClr val="FFFFFF"/>
                </a:solidFill>
              </a:defRPr>
            </a:lvl9pPr>
          </a:lstStyle>
          <a:p/>
        </p:txBody>
      </p:sp>
      <p:sp>
        <p:nvSpPr>
          <p:cNvPr id="60" name="Google Shape;60;p16"/>
          <p:cNvSpPr txBox="1"/>
          <p:nvPr>
            <p:ph idx="1" type="subTitle"/>
          </p:nvPr>
        </p:nvSpPr>
        <p:spPr>
          <a:xfrm>
            <a:off x="6402850" y="3399250"/>
            <a:ext cx="20475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61" name="Google Shape;61;p16"/>
          <p:cNvSpPr txBox="1"/>
          <p:nvPr>
            <p:ph idx="2" type="ctrTitle"/>
          </p:nvPr>
        </p:nvSpPr>
        <p:spPr>
          <a:xfrm>
            <a:off x="6402850" y="1578300"/>
            <a:ext cx="2047500" cy="5724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FFFFFF"/>
              </a:buClr>
              <a:buSzPts val="1800"/>
              <a:buNone/>
              <a:defRPr sz="1800">
                <a:solidFill>
                  <a:srgbClr val="FFFFFF"/>
                </a:solidFill>
              </a:defRPr>
            </a:lvl1pPr>
            <a:lvl2pPr lvl="1" rtl="0">
              <a:spcBef>
                <a:spcPts val="0"/>
              </a:spcBef>
              <a:spcAft>
                <a:spcPts val="0"/>
              </a:spcAft>
              <a:buClr>
                <a:srgbClr val="FFFFFF"/>
              </a:buClr>
              <a:buSzPts val="1800"/>
              <a:buNone/>
              <a:defRPr sz="1800">
                <a:solidFill>
                  <a:srgbClr val="FFFFFF"/>
                </a:solidFill>
              </a:defRPr>
            </a:lvl2pPr>
            <a:lvl3pPr lvl="2" rtl="0">
              <a:spcBef>
                <a:spcPts val="0"/>
              </a:spcBef>
              <a:spcAft>
                <a:spcPts val="0"/>
              </a:spcAft>
              <a:buClr>
                <a:srgbClr val="FFFFFF"/>
              </a:buClr>
              <a:buSzPts val="1800"/>
              <a:buNone/>
              <a:defRPr sz="1800">
                <a:solidFill>
                  <a:srgbClr val="FFFFFF"/>
                </a:solidFill>
              </a:defRPr>
            </a:lvl3pPr>
            <a:lvl4pPr lvl="3" rtl="0">
              <a:spcBef>
                <a:spcPts val="0"/>
              </a:spcBef>
              <a:spcAft>
                <a:spcPts val="0"/>
              </a:spcAft>
              <a:buClr>
                <a:srgbClr val="FFFFFF"/>
              </a:buClr>
              <a:buSzPts val="1800"/>
              <a:buNone/>
              <a:defRPr sz="1800">
                <a:solidFill>
                  <a:srgbClr val="FFFFFF"/>
                </a:solidFill>
              </a:defRPr>
            </a:lvl4pPr>
            <a:lvl5pPr lvl="4" rtl="0">
              <a:spcBef>
                <a:spcPts val="0"/>
              </a:spcBef>
              <a:spcAft>
                <a:spcPts val="0"/>
              </a:spcAft>
              <a:buClr>
                <a:srgbClr val="FFFFFF"/>
              </a:buClr>
              <a:buSzPts val="1800"/>
              <a:buNone/>
              <a:defRPr sz="1800">
                <a:solidFill>
                  <a:srgbClr val="FFFFFF"/>
                </a:solidFill>
              </a:defRPr>
            </a:lvl5pPr>
            <a:lvl6pPr lvl="5" rtl="0">
              <a:spcBef>
                <a:spcPts val="0"/>
              </a:spcBef>
              <a:spcAft>
                <a:spcPts val="0"/>
              </a:spcAft>
              <a:buClr>
                <a:srgbClr val="FFFFFF"/>
              </a:buClr>
              <a:buSzPts val="1800"/>
              <a:buNone/>
              <a:defRPr sz="1800">
                <a:solidFill>
                  <a:srgbClr val="FFFFFF"/>
                </a:solidFill>
              </a:defRPr>
            </a:lvl6pPr>
            <a:lvl7pPr lvl="6" rtl="0">
              <a:spcBef>
                <a:spcPts val="0"/>
              </a:spcBef>
              <a:spcAft>
                <a:spcPts val="0"/>
              </a:spcAft>
              <a:buClr>
                <a:srgbClr val="FFFFFF"/>
              </a:buClr>
              <a:buSzPts val="1800"/>
              <a:buNone/>
              <a:defRPr sz="1800">
                <a:solidFill>
                  <a:srgbClr val="FFFFFF"/>
                </a:solidFill>
              </a:defRPr>
            </a:lvl7pPr>
            <a:lvl8pPr lvl="7" rtl="0">
              <a:spcBef>
                <a:spcPts val="0"/>
              </a:spcBef>
              <a:spcAft>
                <a:spcPts val="0"/>
              </a:spcAft>
              <a:buClr>
                <a:srgbClr val="FFFFFF"/>
              </a:buClr>
              <a:buSzPts val="1800"/>
              <a:buNone/>
              <a:defRPr sz="1800">
                <a:solidFill>
                  <a:srgbClr val="FFFFFF"/>
                </a:solidFill>
              </a:defRPr>
            </a:lvl8pPr>
            <a:lvl9pPr lvl="8" rtl="0">
              <a:spcBef>
                <a:spcPts val="0"/>
              </a:spcBef>
              <a:spcAft>
                <a:spcPts val="0"/>
              </a:spcAft>
              <a:buClr>
                <a:srgbClr val="FFFFFF"/>
              </a:buClr>
              <a:buSzPts val="1800"/>
              <a:buNone/>
              <a:defRPr sz="1800">
                <a:solidFill>
                  <a:srgbClr val="FFFFFF"/>
                </a:solidFill>
              </a:defRPr>
            </a:lvl9pPr>
          </a:lstStyle>
          <a:p/>
        </p:txBody>
      </p:sp>
      <p:sp>
        <p:nvSpPr>
          <p:cNvPr id="62" name="Google Shape;62;p16"/>
          <p:cNvSpPr txBox="1"/>
          <p:nvPr>
            <p:ph idx="3" type="subTitle"/>
          </p:nvPr>
        </p:nvSpPr>
        <p:spPr>
          <a:xfrm>
            <a:off x="6402850" y="1998300"/>
            <a:ext cx="20475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63" name="Google Shape;63;p16"/>
          <p:cNvSpPr txBox="1"/>
          <p:nvPr>
            <p:ph idx="4" type="ctrTitle"/>
          </p:nvPr>
        </p:nvSpPr>
        <p:spPr>
          <a:xfrm>
            <a:off x="3998550" y="3158050"/>
            <a:ext cx="2047500" cy="3936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FFFFFF"/>
              </a:buClr>
              <a:buSzPts val="1800"/>
              <a:buNone/>
              <a:defRPr sz="1800">
                <a:solidFill>
                  <a:srgbClr val="FFFFFF"/>
                </a:solidFill>
              </a:defRPr>
            </a:lvl1pPr>
            <a:lvl2pPr lvl="1" rtl="0">
              <a:spcBef>
                <a:spcPts val="0"/>
              </a:spcBef>
              <a:spcAft>
                <a:spcPts val="0"/>
              </a:spcAft>
              <a:buClr>
                <a:srgbClr val="FFFFFF"/>
              </a:buClr>
              <a:buSzPts val="1800"/>
              <a:buNone/>
              <a:defRPr sz="1800">
                <a:solidFill>
                  <a:srgbClr val="FFFFFF"/>
                </a:solidFill>
              </a:defRPr>
            </a:lvl2pPr>
            <a:lvl3pPr lvl="2" rtl="0">
              <a:spcBef>
                <a:spcPts val="0"/>
              </a:spcBef>
              <a:spcAft>
                <a:spcPts val="0"/>
              </a:spcAft>
              <a:buClr>
                <a:srgbClr val="FFFFFF"/>
              </a:buClr>
              <a:buSzPts val="1800"/>
              <a:buNone/>
              <a:defRPr sz="1800">
                <a:solidFill>
                  <a:srgbClr val="FFFFFF"/>
                </a:solidFill>
              </a:defRPr>
            </a:lvl3pPr>
            <a:lvl4pPr lvl="3" rtl="0">
              <a:spcBef>
                <a:spcPts val="0"/>
              </a:spcBef>
              <a:spcAft>
                <a:spcPts val="0"/>
              </a:spcAft>
              <a:buClr>
                <a:srgbClr val="FFFFFF"/>
              </a:buClr>
              <a:buSzPts val="1800"/>
              <a:buNone/>
              <a:defRPr sz="1800">
                <a:solidFill>
                  <a:srgbClr val="FFFFFF"/>
                </a:solidFill>
              </a:defRPr>
            </a:lvl4pPr>
            <a:lvl5pPr lvl="4" rtl="0">
              <a:spcBef>
                <a:spcPts val="0"/>
              </a:spcBef>
              <a:spcAft>
                <a:spcPts val="0"/>
              </a:spcAft>
              <a:buClr>
                <a:srgbClr val="FFFFFF"/>
              </a:buClr>
              <a:buSzPts val="1800"/>
              <a:buNone/>
              <a:defRPr sz="1800">
                <a:solidFill>
                  <a:srgbClr val="FFFFFF"/>
                </a:solidFill>
              </a:defRPr>
            </a:lvl5pPr>
            <a:lvl6pPr lvl="5" rtl="0">
              <a:spcBef>
                <a:spcPts val="0"/>
              </a:spcBef>
              <a:spcAft>
                <a:spcPts val="0"/>
              </a:spcAft>
              <a:buClr>
                <a:srgbClr val="FFFFFF"/>
              </a:buClr>
              <a:buSzPts val="1800"/>
              <a:buNone/>
              <a:defRPr sz="1800">
                <a:solidFill>
                  <a:srgbClr val="FFFFFF"/>
                </a:solidFill>
              </a:defRPr>
            </a:lvl6pPr>
            <a:lvl7pPr lvl="6" rtl="0">
              <a:spcBef>
                <a:spcPts val="0"/>
              </a:spcBef>
              <a:spcAft>
                <a:spcPts val="0"/>
              </a:spcAft>
              <a:buClr>
                <a:srgbClr val="FFFFFF"/>
              </a:buClr>
              <a:buSzPts val="1800"/>
              <a:buNone/>
              <a:defRPr sz="1800">
                <a:solidFill>
                  <a:srgbClr val="FFFFFF"/>
                </a:solidFill>
              </a:defRPr>
            </a:lvl7pPr>
            <a:lvl8pPr lvl="7" rtl="0">
              <a:spcBef>
                <a:spcPts val="0"/>
              </a:spcBef>
              <a:spcAft>
                <a:spcPts val="0"/>
              </a:spcAft>
              <a:buClr>
                <a:srgbClr val="FFFFFF"/>
              </a:buClr>
              <a:buSzPts val="1800"/>
              <a:buNone/>
              <a:defRPr sz="1800">
                <a:solidFill>
                  <a:srgbClr val="FFFFFF"/>
                </a:solidFill>
              </a:defRPr>
            </a:lvl8pPr>
            <a:lvl9pPr lvl="8" rtl="0">
              <a:spcBef>
                <a:spcPts val="0"/>
              </a:spcBef>
              <a:spcAft>
                <a:spcPts val="0"/>
              </a:spcAft>
              <a:buClr>
                <a:srgbClr val="FFFFFF"/>
              </a:buClr>
              <a:buSzPts val="1800"/>
              <a:buNone/>
              <a:defRPr sz="1800">
                <a:solidFill>
                  <a:srgbClr val="FFFFFF"/>
                </a:solidFill>
              </a:defRPr>
            </a:lvl9pPr>
          </a:lstStyle>
          <a:p/>
        </p:txBody>
      </p:sp>
      <p:sp>
        <p:nvSpPr>
          <p:cNvPr id="64" name="Google Shape;64;p16"/>
          <p:cNvSpPr txBox="1"/>
          <p:nvPr>
            <p:ph idx="5" type="subTitle"/>
          </p:nvPr>
        </p:nvSpPr>
        <p:spPr>
          <a:xfrm>
            <a:off x="3998550" y="3399250"/>
            <a:ext cx="20475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65" name="Google Shape;65;p16"/>
          <p:cNvSpPr txBox="1"/>
          <p:nvPr>
            <p:ph idx="6" type="ctrTitle"/>
          </p:nvPr>
        </p:nvSpPr>
        <p:spPr>
          <a:xfrm>
            <a:off x="3998550" y="1578300"/>
            <a:ext cx="2047500" cy="5724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FFFFFF"/>
              </a:buClr>
              <a:buSzPts val="1800"/>
              <a:buNone/>
              <a:defRPr sz="1800">
                <a:solidFill>
                  <a:srgbClr val="FFFFFF"/>
                </a:solidFill>
              </a:defRPr>
            </a:lvl1pPr>
            <a:lvl2pPr lvl="1" rtl="0">
              <a:spcBef>
                <a:spcPts val="0"/>
              </a:spcBef>
              <a:spcAft>
                <a:spcPts val="0"/>
              </a:spcAft>
              <a:buClr>
                <a:srgbClr val="FFFFFF"/>
              </a:buClr>
              <a:buSzPts val="1800"/>
              <a:buNone/>
              <a:defRPr sz="1800">
                <a:solidFill>
                  <a:srgbClr val="FFFFFF"/>
                </a:solidFill>
              </a:defRPr>
            </a:lvl2pPr>
            <a:lvl3pPr lvl="2" rtl="0">
              <a:spcBef>
                <a:spcPts val="0"/>
              </a:spcBef>
              <a:spcAft>
                <a:spcPts val="0"/>
              </a:spcAft>
              <a:buClr>
                <a:srgbClr val="FFFFFF"/>
              </a:buClr>
              <a:buSzPts val="1800"/>
              <a:buNone/>
              <a:defRPr sz="1800">
                <a:solidFill>
                  <a:srgbClr val="FFFFFF"/>
                </a:solidFill>
              </a:defRPr>
            </a:lvl3pPr>
            <a:lvl4pPr lvl="3" rtl="0">
              <a:spcBef>
                <a:spcPts val="0"/>
              </a:spcBef>
              <a:spcAft>
                <a:spcPts val="0"/>
              </a:spcAft>
              <a:buClr>
                <a:srgbClr val="FFFFFF"/>
              </a:buClr>
              <a:buSzPts val="1800"/>
              <a:buNone/>
              <a:defRPr sz="1800">
                <a:solidFill>
                  <a:srgbClr val="FFFFFF"/>
                </a:solidFill>
              </a:defRPr>
            </a:lvl4pPr>
            <a:lvl5pPr lvl="4" rtl="0">
              <a:spcBef>
                <a:spcPts val="0"/>
              </a:spcBef>
              <a:spcAft>
                <a:spcPts val="0"/>
              </a:spcAft>
              <a:buClr>
                <a:srgbClr val="FFFFFF"/>
              </a:buClr>
              <a:buSzPts val="1800"/>
              <a:buNone/>
              <a:defRPr sz="1800">
                <a:solidFill>
                  <a:srgbClr val="FFFFFF"/>
                </a:solidFill>
              </a:defRPr>
            </a:lvl5pPr>
            <a:lvl6pPr lvl="5" rtl="0">
              <a:spcBef>
                <a:spcPts val="0"/>
              </a:spcBef>
              <a:spcAft>
                <a:spcPts val="0"/>
              </a:spcAft>
              <a:buClr>
                <a:srgbClr val="FFFFFF"/>
              </a:buClr>
              <a:buSzPts val="1800"/>
              <a:buNone/>
              <a:defRPr sz="1800">
                <a:solidFill>
                  <a:srgbClr val="FFFFFF"/>
                </a:solidFill>
              </a:defRPr>
            </a:lvl6pPr>
            <a:lvl7pPr lvl="6" rtl="0">
              <a:spcBef>
                <a:spcPts val="0"/>
              </a:spcBef>
              <a:spcAft>
                <a:spcPts val="0"/>
              </a:spcAft>
              <a:buClr>
                <a:srgbClr val="FFFFFF"/>
              </a:buClr>
              <a:buSzPts val="1800"/>
              <a:buNone/>
              <a:defRPr sz="1800">
                <a:solidFill>
                  <a:srgbClr val="FFFFFF"/>
                </a:solidFill>
              </a:defRPr>
            </a:lvl7pPr>
            <a:lvl8pPr lvl="7" rtl="0">
              <a:spcBef>
                <a:spcPts val="0"/>
              </a:spcBef>
              <a:spcAft>
                <a:spcPts val="0"/>
              </a:spcAft>
              <a:buClr>
                <a:srgbClr val="FFFFFF"/>
              </a:buClr>
              <a:buSzPts val="1800"/>
              <a:buNone/>
              <a:defRPr sz="1800">
                <a:solidFill>
                  <a:srgbClr val="FFFFFF"/>
                </a:solidFill>
              </a:defRPr>
            </a:lvl8pPr>
            <a:lvl9pPr lvl="8" rtl="0">
              <a:spcBef>
                <a:spcPts val="0"/>
              </a:spcBef>
              <a:spcAft>
                <a:spcPts val="0"/>
              </a:spcAft>
              <a:buClr>
                <a:srgbClr val="FFFFFF"/>
              </a:buClr>
              <a:buSzPts val="1800"/>
              <a:buNone/>
              <a:defRPr sz="1800">
                <a:solidFill>
                  <a:srgbClr val="FFFFFF"/>
                </a:solidFill>
              </a:defRPr>
            </a:lvl9pPr>
          </a:lstStyle>
          <a:p/>
        </p:txBody>
      </p:sp>
      <p:sp>
        <p:nvSpPr>
          <p:cNvPr id="66" name="Google Shape;66;p16"/>
          <p:cNvSpPr txBox="1"/>
          <p:nvPr>
            <p:ph idx="7" type="subTitle"/>
          </p:nvPr>
        </p:nvSpPr>
        <p:spPr>
          <a:xfrm>
            <a:off x="3998550" y="1998300"/>
            <a:ext cx="20475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67" name="Google Shape;67;p16"/>
          <p:cNvSpPr txBox="1"/>
          <p:nvPr>
            <p:ph idx="8" type="ctrTitle"/>
          </p:nvPr>
        </p:nvSpPr>
        <p:spPr>
          <a:xfrm flipH="1" rot="-474418">
            <a:off x="634899" y="400076"/>
            <a:ext cx="2505723" cy="946201"/>
          </a:xfrm>
          <a:prstGeom prst="rect">
            <a:avLst/>
          </a:prstGeom>
        </p:spPr>
        <p:txBody>
          <a:bodyPr anchorCtr="0" anchor="t" bIns="91425" lIns="91425" spcFirstLastPara="1" rIns="91425" wrap="square" tIns="91425">
            <a:noAutofit/>
          </a:bodyPr>
          <a:lstStyle>
            <a:lvl1pPr lvl="0" rtl="0">
              <a:spcBef>
                <a:spcPts val="0"/>
              </a:spcBef>
              <a:spcAft>
                <a:spcPts val="0"/>
              </a:spcAft>
              <a:buClr>
                <a:srgbClr val="FFFFFF"/>
              </a:buClr>
              <a:buSzPts val="3600"/>
              <a:buNone/>
              <a:defRPr sz="3600">
                <a:solidFill>
                  <a:srgbClr val="FFFFFF"/>
                </a:solidFill>
              </a:defRPr>
            </a:lvl1pPr>
            <a:lvl2pPr lvl="1" rtl="0" algn="r">
              <a:spcBef>
                <a:spcPts val="0"/>
              </a:spcBef>
              <a:spcAft>
                <a:spcPts val="0"/>
              </a:spcAft>
              <a:buClr>
                <a:srgbClr val="D9D9D9"/>
              </a:buClr>
              <a:buSzPts val="7200"/>
              <a:buNone/>
              <a:defRPr sz="7200">
                <a:solidFill>
                  <a:srgbClr val="D9D9D9"/>
                </a:solidFill>
              </a:defRPr>
            </a:lvl2pPr>
            <a:lvl3pPr lvl="2" rtl="0" algn="r">
              <a:spcBef>
                <a:spcPts val="0"/>
              </a:spcBef>
              <a:spcAft>
                <a:spcPts val="0"/>
              </a:spcAft>
              <a:buClr>
                <a:srgbClr val="D9D9D9"/>
              </a:buClr>
              <a:buSzPts val="7200"/>
              <a:buNone/>
              <a:defRPr sz="7200">
                <a:solidFill>
                  <a:srgbClr val="D9D9D9"/>
                </a:solidFill>
              </a:defRPr>
            </a:lvl3pPr>
            <a:lvl4pPr lvl="3" rtl="0" algn="r">
              <a:spcBef>
                <a:spcPts val="0"/>
              </a:spcBef>
              <a:spcAft>
                <a:spcPts val="0"/>
              </a:spcAft>
              <a:buClr>
                <a:srgbClr val="D9D9D9"/>
              </a:buClr>
              <a:buSzPts val="7200"/>
              <a:buNone/>
              <a:defRPr sz="7200">
                <a:solidFill>
                  <a:srgbClr val="D9D9D9"/>
                </a:solidFill>
              </a:defRPr>
            </a:lvl4pPr>
            <a:lvl5pPr lvl="4" rtl="0" algn="r">
              <a:spcBef>
                <a:spcPts val="0"/>
              </a:spcBef>
              <a:spcAft>
                <a:spcPts val="0"/>
              </a:spcAft>
              <a:buClr>
                <a:srgbClr val="D9D9D9"/>
              </a:buClr>
              <a:buSzPts val="7200"/>
              <a:buNone/>
              <a:defRPr sz="7200">
                <a:solidFill>
                  <a:srgbClr val="D9D9D9"/>
                </a:solidFill>
              </a:defRPr>
            </a:lvl5pPr>
            <a:lvl6pPr lvl="5" rtl="0" algn="r">
              <a:spcBef>
                <a:spcPts val="0"/>
              </a:spcBef>
              <a:spcAft>
                <a:spcPts val="0"/>
              </a:spcAft>
              <a:buClr>
                <a:srgbClr val="D9D9D9"/>
              </a:buClr>
              <a:buSzPts val="7200"/>
              <a:buNone/>
              <a:defRPr sz="7200">
                <a:solidFill>
                  <a:srgbClr val="D9D9D9"/>
                </a:solidFill>
              </a:defRPr>
            </a:lvl6pPr>
            <a:lvl7pPr lvl="6" rtl="0" algn="r">
              <a:spcBef>
                <a:spcPts val="0"/>
              </a:spcBef>
              <a:spcAft>
                <a:spcPts val="0"/>
              </a:spcAft>
              <a:buClr>
                <a:srgbClr val="D9D9D9"/>
              </a:buClr>
              <a:buSzPts val="7200"/>
              <a:buNone/>
              <a:defRPr sz="7200">
                <a:solidFill>
                  <a:srgbClr val="D9D9D9"/>
                </a:solidFill>
              </a:defRPr>
            </a:lvl7pPr>
            <a:lvl8pPr lvl="7" rtl="0" algn="r">
              <a:spcBef>
                <a:spcPts val="0"/>
              </a:spcBef>
              <a:spcAft>
                <a:spcPts val="0"/>
              </a:spcAft>
              <a:buClr>
                <a:srgbClr val="D9D9D9"/>
              </a:buClr>
              <a:buSzPts val="7200"/>
              <a:buNone/>
              <a:defRPr sz="7200">
                <a:solidFill>
                  <a:srgbClr val="D9D9D9"/>
                </a:solidFill>
              </a:defRPr>
            </a:lvl8pPr>
            <a:lvl9pPr lvl="8" rtl="0" algn="r">
              <a:spcBef>
                <a:spcPts val="0"/>
              </a:spcBef>
              <a:spcAft>
                <a:spcPts val="0"/>
              </a:spcAft>
              <a:buClr>
                <a:srgbClr val="D9D9D9"/>
              </a:buClr>
              <a:buSzPts val="7200"/>
              <a:buNone/>
              <a:defRPr sz="7200">
                <a:solidFill>
                  <a:srgbClr val="D9D9D9"/>
                </a:solidFill>
              </a:defRPr>
            </a:lvl9pPr>
          </a:lstStyle>
          <a:p/>
        </p:txBody>
      </p:sp>
    </p:spTree>
  </p:cSld>
  <p:clrMapOvr>
    <a:masterClrMapping/>
  </p:clrMapOvr>
  <p:extLst>
    <p:ext uri="{DCECCB84-F9BA-43D5-87BE-67443E8EF086}">
      <p15:sldGuideLst>
        <p15:guide id="1" pos="454">
          <p15:clr>
            <a:srgbClr val="FA7B17"/>
          </p15:clr>
        </p15:guide>
        <p15:guide id="2" pos="5306">
          <p15:clr>
            <a:srgbClr val="FA7B17"/>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p:cSld name="CUSTOM_7_1">
    <p:spTree>
      <p:nvGrpSpPr>
        <p:cNvPr id="68" name="Shape 68"/>
        <p:cNvGrpSpPr/>
        <p:nvPr/>
      </p:nvGrpSpPr>
      <p:grpSpPr>
        <a:xfrm>
          <a:off x="0" y="0"/>
          <a:ext cx="0" cy="0"/>
          <a:chOff x="0" y="0"/>
          <a:chExt cx="0" cy="0"/>
        </a:xfrm>
      </p:grpSpPr>
      <p:sp>
        <p:nvSpPr>
          <p:cNvPr id="69" name="Google Shape;69;p17"/>
          <p:cNvSpPr txBox="1"/>
          <p:nvPr>
            <p:ph idx="1" type="subTitle"/>
          </p:nvPr>
        </p:nvSpPr>
        <p:spPr>
          <a:xfrm>
            <a:off x="1141500" y="2792800"/>
            <a:ext cx="3495000" cy="7170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200"/>
              <a:buFont typeface="Barlow Semi Condensed"/>
              <a:buNone/>
              <a:defRPr>
                <a:latin typeface="Barlow Semi Condensed"/>
                <a:ea typeface="Barlow Semi Condensed"/>
                <a:cs typeface="Barlow Semi Condensed"/>
                <a:sym typeface="Barlow Semi Condensed"/>
              </a:defRPr>
            </a:lvl1pPr>
            <a:lvl2pPr lvl="1" rtl="0" algn="r">
              <a:lnSpc>
                <a:spcPct val="100000"/>
              </a:lnSpc>
              <a:spcBef>
                <a:spcPts val="0"/>
              </a:spcBef>
              <a:spcAft>
                <a:spcPts val="0"/>
              </a:spcAft>
              <a:buSzPts val="2800"/>
              <a:buNone/>
              <a:defRPr sz="2800"/>
            </a:lvl2pPr>
            <a:lvl3pPr lvl="2" rtl="0" algn="r">
              <a:lnSpc>
                <a:spcPct val="100000"/>
              </a:lnSpc>
              <a:spcBef>
                <a:spcPts val="0"/>
              </a:spcBef>
              <a:spcAft>
                <a:spcPts val="0"/>
              </a:spcAft>
              <a:buSzPts val="2800"/>
              <a:buNone/>
              <a:defRPr sz="2800"/>
            </a:lvl3pPr>
            <a:lvl4pPr lvl="3" rtl="0" algn="r">
              <a:lnSpc>
                <a:spcPct val="100000"/>
              </a:lnSpc>
              <a:spcBef>
                <a:spcPts val="0"/>
              </a:spcBef>
              <a:spcAft>
                <a:spcPts val="0"/>
              </a:spcAft>
              <a:buSzPts val="2800"/>
              <a:buNone/>
              <a:defRPr sz="2800"/>
            </a:lvl4pPr>
            <a:lvl5pPr lvl="4" rtl="0" algn="r">
              <a:lnSpc>
                <a:spcPct val="100000"/>
              </a:lnSpc>
              <a:spcBef>
                <a:spcPts val="0"/>
              </a:spcBef>
              <a:spcAft>
                <a:spcPts val="0"/>
              </a:spcAft>
              <a:buSzPts val="2800"/>
              <a:buNone/>
              <a:defRPr sz="2800"/>
            </a:lvl5pPr>
            <a:lvl6pPr lvl="5" rtl="0" algn="r">
              <a:lnSpc>
                <a:spcPct val="100000"/>
              </a:lnSpc>
              <a:spcBef>
                <a:spcPts val="0"/>
              </a:spcBef>
              <a:spcAft>
                <a:spcPts val="0"/>
              </a:spcAft>
              <a:buSzPts val="2800"/>
              <a:buNone/>
              <a:defRPr sz="2800"/>
            </a:lvl6pPr>
            <a:lvl7pPr lvl="6" rtl="0" algn="r">
              <a:lnSpc>
                <a:spcPct val="100000"/>
              </a:lnSpc>
              <a:spcBef>
                <a:spcPts val="0"/>
              </a:spcBef>
              <a:spcAft>
                <a:spcPts val="0"/>
              </a:spcAft>
              <a:buSzPts val="2800"/>
              <a:buNone/>
              <a:defRPr sz="2800"/>
            </a:lvl7pPr>
            <a:lvl8pPr lvl="7" rtl="0" algn="r">
              <a:lnSpc>
                <a:spcPct val="100000"/>
              </a:lnSpc>
              <a:spcBef>
                <a:spcPts val="0"/>
              </a:spcBef>
              <a:spcAft>
                <a:spcPts val="0"/>
              </a:spcAft>
              <a:buSzPts val="2800"/>
              <a:buNone/>
              <a:defRPr sz="2800"/>
            </a:lvl8pPr>
            <a:lvl9pPr lvl="8" rtl="0" algn="r">
              <a:lnSpc>
                <a:spcPct val="100000"/>
              </a:lnSpc>
              <a:spcBef>
                <a:spcPts val="0"/>
              </a:spcBef>
              <a:spcAft>
                <a:spcPts val="0"/>
              </a:spcAft>
              <a:buSzPts val="2800"/>
              <a:buNone/>
              <a:defRPr sz="2800"/>
            </a:lvl9pPr>
          </a:lstStyle>
          <a:p/>
        </p:txBody>
      </p:sp>
      <p:sp>
        <p:nvSpPr>
          <p:cNvPr id="70" name="Google Shape;70;p17"/>
          <p:cNvSpPr txBox="1"/>
          <p:nvPr>
            <p:ph type="ctrTitle"/>
          </p:nvPr>
        </p:nvSpPr>
        <p:spPr>
          <a:xfrm rot="635897">
            <a:off x="3179606" y="1803132"/>
            <a:ext cx="3457990" cy="946137"/>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FFFFFF"/>
              </a:buClr>
              <a:buSzPts val="6000"/>
              <a:buNone/>
              <a:defRPr sz="6000">
                <a:solidFill>
                  <a:srgbClr val="FFFFFF"/>
                </a:solidFill>
              </a:defRPr>
            </a:lvl1pPr>
            <a:lvl2pPr lvl="1" rtl="0" algn="r">
              <a:spcBef>
                <a:spcPts val="0"/>
              </a:spcBef>
              <a:spcAft>
                <a:spcPts val="0"/>
              </a:spcAft>
              <a:buClr>
                <a:srgbClr val="D9D9D9"/>
              </a:buClr>
              <a:buSzPts val="6000"/>
              <a:buNone/>
              <a:defRPr sz="6000">
                <a:solidFill>
                  <a:srgbClr val="D9D9D9"/>
                </a:solidFill>
              </a:defRPr>
            </a:lvl2pPr>
            <a:lvl3pPr lvl="2" rtl="0" algn="r">
              <a:spcBef>
                <a:spcPts val="0"/>
              </a:spcBef>
              <a:spcAft>
                <a:spcPts val="0"/>
              </a:spcAft>
              <a:buClr>
                <a:srgbClr val="D9D9D9"/>
              </a:buClr>
              <a:buSzPts val="6000"/>
              <a:buNone/>
              <a:defRPr sz="6000">
                <a:solidFill>
                  <a:srgbClr val="D9D9D9"/>
                </a:solidFill>
              </a:defRPr>
            </a:lvl3pPr>
            <a:lvl4pPr lvl="3" rtl="0" algn="r">
              <a:spcBef>
                <a:spcPts val="0"/>
              </a:spcBef>
              <a:spcAft>
                <a:spcPts val="0"/>
              </a:spcAft>
              <a:buClr>
                <a:srgbClr val="D9D9D9"/>
              </a:buClr>
              <a:buSzPts val="6000"/>
              <a:buNone/>
              <a:defRPr sz="6000">
                <a:solidFill>
                  <a:srgbClr val="D9D9D9"/>
                </a:solidFill>
              </a:defRPr>
            </a:lvl4pPr>
            <a:lvl5pPr lvl="4" rtl="0" algn="r">
              <a:spcBef>
                <a:spcPts val="0"/>
              </a:spcBef>
              <a:spcAft>
                <a:spcPts val="0"/>
              </a:spcAft>
              <a:buClr>
                <a:srgbClr val="D9D9D9"/>
              </a:buClr>
              <a:buSzPts val="6000"/>
              <a:buNone/>
              <a:defRPr sz="6000">
                <a:solidFill>
                  <a:srgbClr val="D9D9D9"/>
                </a:solidFill>
              </a:defRPr>
            </a:lvl5pPr>
            <a:lvl6pPr lvl="5" rtl="0" algn="r">
              <a:spcBef>
                <a:spcPts val="0"/>
              </a:spcBef>
              <a:spcAft>
                <a:spcPts val="0"/>
              </a:spcAft>
              <a:buClr>
                <a:srgbClr val="D9D9D9"/>
              </a:buClr>
              <a:buSzPts val="6000"/>
              <a:buNone/>
              <a:defRPr sz="6000">
                <a:solidFill>
                  <a:srgbClr val="D9D9D9"/>
                </a:solidFill>
              </a:defRPr>
            </a:lvl6pPr>
            <a:lvl7pPr lvl="6" rtl="0" algn="r">
              <a:spcBef>
                <a:spcPts val="0"/>
              </a:spcBef>
              <a:spcAft>
                <a:spcPts val="0"/>
              </a:spcAft>
              <a:buClr>
                <a:srgbClr val="D9D9D9"/>
              </a:buClr>
              <a:buSzPts val="6000"/>
              <a:buNone/>
              <a:defRPr sz="6000">
                <a:solidFill>
                  <a:srgbClr val="D9D9D9"/>
                </a:solidFill>
              </a:defRPr>
            </a:lvl7pPr>
            <a:lvl8pPr lvl="7" rtl="0" algn="r">
              <a:spcBef>
                <a:spcPts val="0"/>
              </a:spcBef>
              <a:spcAft>
                <a:spcPts val="0"/>
              </a:spcAft>
              <a:buClr>
                <a:srgbClr val="D9D9D9"/>
              </a:buClr>
              <a:buSzPts val="6000"/>
              <a:buNone/>
              <a:defRPr sz="6000">
                <a:solidFill>
                  <a:srgbClr val="D9D9D9"/>
                </a:solidFill>
              </a:defRPr>
            </a:lvl8pPr>
            <a:lvl9pPr lvl="8" rtl="0" algn="r">
              <a:spcBef>
                <a:spcPts val="0"/>
              </a:spcBef>
              <a:spcAft>
                <a:spcPts val="0"/>
              </a:spcAft>
              <a:buClr>
                <a:srgbClr val="D9D9D9"/>
              </a:buClr>
              <a:buSzPts val="6000"/>
              <a:buNone/>
              <a:defRPr sz="6000">
                <a:solidFill>
                  <a:srgbClr val="D9D9D9"/>
                </a:solidFill>
              </a:defRPr>
            </a:lvl9pPr>
          </a:lstStyle>
          <a:p/>
        </p:txBody>
      </p:sp>
    </p:spTree>
  </p:cSld>
  <p:clrMapOvr>
    <a:masterClrMapping/>
  </p:clrMapOvr>
  <p:extLst>
    <p:ext uri="{DCECCB84-F9BA-43D5-87BE-67443E8EF086}">
      <p15:sldGuideLst>
        <p15:guide id="1" pos="454">
          <p15:clr>
            <a:srgbClr val="FA7B17"/>
          </p15:clr>
        </p15:guide>
        <p15:guide id="2" pos="5302">
          <p15:clr>
            <a:srgbClr val="FA7B17"/>
          </p15:clr>
        </p15:guide>
        <p15:guide id="3" orient="horz" pos="340">
          <p15:clr>
            <a:srgbClr val="FA7B17"/>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design ">
  <p:cSld name="CUSTOM_7_1_1_2">
    <p:spTree>
      <p:nvGrpSpPr>
        <p:cNvPr id="71" name="Shape 71"/>
        <p:cNvGrpSpPr/>
        <p:nvPr/>
      </p:nvGrpSpPr>
      <p:grpSpPr>
        <a:xfrm>
          <a:off x="0" y="0"/>
          <a:ext cx="0" cy="0"/>
          <a:chOff x="0" y="0"/>
          <a:chExt cx="0" cy="0"/>
        </a:xfrm>
      </p:grpSpPr>
      <p:sp>
        <p:nvSpPr>
          <p:cNvPr id="72" name="Google Shape;72;p18"/>
          <p:cNvSpPr txBox="1"/>
          <p:nvPr>
            <p:ph type="ctrTitle"/>
          </p:nvPr>
        </p:nvSpPr>
        <p:spPr>
          <a:xfrm rot="474418">
            <a:off x="6031876" y="400076"/>
            <a:ext cx="2505723" cy="946201"/>
          </a:xfrm>
          <a:prstGeom prst="rect">
            <a:avLst/>
          </a:prstGeom>
        </p:spPr>
        <p:txBody>
          <a:bodyPr anchorCtr="0" anchor="t" bIns="91425" lIns="91425" spcFirstLastPara="1" rIns="91425" wrap="square" tIns="91425">
            <a:noAutofit/>
          </a:bodyPr>
          <a:lstStyle>
            <a:lvl1pPr lvl="0" rtl="0" algn="r">
              <a:spcBef>
                <a:spcPts val="0"/>
              </a:spcBef>
              <a:spcAft>
                <a:spcPts val="0"/>
              </a:spcAft>
              <a:buClr>
                <a:srgbClr val="FFFFFF"/>
              </a:buClr>
              <a:buSzPts val="3600"/>
              <a:buNone/>
              <a:defRPr sz="3600">
                <a:solidFill>
                  <a:srgbClr val="FFFFFF"/>
                </a:solidFill>
              </a:defRPr>
            </a:lvl1pPr>
            <a:lvl2pPr lvl="1" rtl="0" algn="r">
              <a:spcBef>
                <a:spcPts val="0"/>
              </a:spcBef>
              <a:spcAft>
                <a:spcPts val="0"/>
              </a:spcAft>
              <a:buClr>
                <a:srgbClr val="D9D9D9"/>
              </a:buClr>
              <a:buSzPts val="7200"/>
              <a:buNone/>
              <a:defRPr sz="7200">
                <a:solidFill>
                  <a:srgbClr val="D9D9D9"/>
                </a:solidFill>
              </a:defRPr>
            </a:lvl2pPr>
            <a:lvl3pPr lvl="2" rtl="0" algn="r">
              <a:spcBef>
                <a:spcPts val="0"/>
              </a:spcBef>
              <a:spcAft>
                <a:spcPts val="0"/>
              </a:spcAft>
              <a:buClr>
                <a:srgbClr val="D9D9D9"/>
              </a:buClr>
              <a:buSzPts val="7200"/>
              <a:buNone/>
              <a:defRPr sz="7200">
                <a:solidFill>
                  <a:srgbClr val="D9D9D9"/>
                </a:solidFill>
              </a:defRPr>
            </a:lvl3pPr>
            <a:lvl4pPr lvl="3" rtl="0" algn="r">
              <a:spcBef>
                <a:spcPts val="0"/>
              </a:spcBef>
              <a:spcAft>
                <a:spcPts val="0"/>
              </a:spcAft>
              <a:buClr>
                <a:srgbClr val="D9D9D9"/>
              </a:buClr>
              <a:buSzPts val="7200"/>
              <a:buNone/>
              <a:defRPr sz="7200">
                <a:solidFill>
                  <a:srgbClr val="D9D9D9"/>
                </a:solidFill>
              </a:defRPr>
            </a:lvl4pPr>
            <a:lvl5pPr lvl="4" rtl="0" algn="r">
              <a:spcBef>
                <a:spcPts val="0"/>
              </a:spcBef>
              <a:spcAft>
                <a:spcPts val="0"/>
              </a:spcAft>
              <a:buClr>
                <a:srgbClr val="D9D9D9"/>
              </a:buClr>
              <a:buSzPts val="7200"/>
              <a:buNone/>
              <a:defRPr sz="7200">
                <a:solidFill>
                  <a:srgbClr val="D9D9D9"/>
                </a:solidFill>
              </a:defRPr>
            </a:lvl5pPr>
            <a:lvl6pPr lvl="5" rtl="0" algn="r">
              <a:spcBef>
                <a:spcPts val="0"/>
              </a:spcBef>
              <a:spcAft>
                <a:spcPts val="0"/>
              </a:spcAft>
              <a:buClr>
                <a:srgbClr val="D9D9D9"/>
              </a:buClr>
              <a:buSzPts val="7200"/>
              <a:buNone/>
              <a:defRPr sz="7200">
                <a:solidFill>
                  <a:srgbClr val="D9D9D9"/>
                </a:solidFill>
              </a:defRPr>
            </a:lvl6pPr>
            <a:lvl7pPr lvl="6" rtl="0" algn="r">
              <a:spcBef>
                <a:spcPts val="0"/>
              </a:spcBef>
              <a:spcAft>
                <a:spcPts val="0"/>
              </a:spcAft>
              <a:buClr>
                <a:srgbClr val="D9D9D9"/>
              </a:buClr>
              <a:buSzPts val="7200"/>
              <a:buNone/>
              <a:defRPr sz="7200">
                <a:solidFill>
                  <a:srgbClr val="D9D9D9"/>
                </a:solidFill>
              </a:defRPr>
            </a:lvl7pPr>
            <a:lvl8pPr lvl="7" rtl="0" algn="r">
              <a:spcBef>
                <a:spcPts val="0"/>
              </a:spcBef>
              <a:spcAft>
                <a:spcPts val="0"/>
              </a:spcAft>
              <a:buClr>
                <a:srgbClr val="D9D9D9"/>
              </a:buClr>
              <a:buSzPts val="7200"/>
              <a:buNone/>
              <a:defRPr sz="7200">
                <a:solidFill>
                  <a:srgbClr val="D9D9D9"/>
                </a:solidFill>
              </a:defRPr>
            </a:lvl8pPr>
            <a:lvl9pPr lvl="8" rtl="0" algn="r">
              <a:spcBef>
                <a:spcPts val="0"/>
              </a:spcBef>
              <a:spcAft>
                <a:spcPts val="0"/>
              </a:spcAft>
              <a:buClr>
                <a:srgbClr val="D9D9D9"/>
              </a:buClr>
              <a:buSzPts val="7200"/>
              <a:buNone/>
              <a:defRPr sz="7200">
                <a:solidFill>
                  <a:srgbClr val="D9D9D9"/>
                </a:solidFill>
              </a:defRPr>
            </a:lvl9pPr>
          </a:lstStyle>
          <a:p/>
        </p:txBody>
      </p:sp>
    </p:spTree>
  </p:cSld>
  <p:clrMapOvr>
    <a:masterClrMapping/>
  </p:clrMapOvr>
  <p:extLst>
    <p:ext uri="{DCECCB84-F9BA-43D5-87BE-67443E8EF086}">
      <p15:sldGuideLst>
        <p15:guide id="1" pos="454">
          <p15:clr>
            <a:srgbClr val="FA7B17"/>
          </p15:clr>
        </p15:guide>
        <p15:guide id="2" orient="horz" pos="340">
          <p15:clr>
            <a:srgbClr val="FA7B17"/>
          </p15:clr>
        </p15:guide>
        <p15:guide id="3" orient="horz" pos="454">
          <p15:clr>
            <a:srgbClr val="FA7B17"/>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design 2">
  <p:cSld name="CUSTOM_7_1_2">
    <p:spTree>
      <p:nvGrpSpPr>
        <p:cNvPr id="73" name="Shape 73"/>
        <p:cNvGrpSpPr/>
        <p:nvPr/>
      </p:nvGrpSpPr>
      <p:grpSpPr>
        <a:xfrm>
          <a:off x="0" y="0"/>
          <a:ext cx="0" cy="0"/>
          <a:chOff x="0" y="0"/>
          <a:chExt cx="0" cy="0"/>
        </a:xfrm>
      </p:grpSpPr>
      <p:sp>
        <p:nvSpPr>
          <p:cNvPr id="74" name="Google Shape;74;p19"/>
          <p:cNvSpPr txBox="1"/>
          <p:nvPr>
            <p:ph type="ctrTitle"/>
          </p:nvPr>
        </p:nvSpPr>
        <p:spPr>
          <a:xfrm flipH="1" rot="-474418">
            <a:off x="634899" y="400076"/>
            <a:ext cx="2505723" cy="946201"/>
          </a:xfrm>
          <a:prstGeom prst="rect">
            <a:avLst/>
          </a:prstGeom>
        </p:spPr>
        <p:txBody>
          <a:bodyPr anchorCtr="0" anchor="t" bIns="91425" lIns="91425" spcFirstLastPara="1" rIns="91425" wrap="square" tIns="91425">
            <a:noAutofit/>
          </a:bodyPr>
          <a:lstStyle>
            <a:lvl1pPr lvl="0" rtl="0">
              <a:spcBef>
                <a:spcPts val="0"/>
              </a:spcBef>
              <a:spcAft>
                <a:spcPts val="0"/>
              </a:spcAft>
              <a:buClr>
                <a:srgbClr val="FFFFFF"/>
              </a:buClr>
              <a:buSzPts val="3600"/>
              <a:buNone/>
              <a:defRPr sz="3600">
                <a:solidFill>
                  <a:srgbClr val="FFFFFF"/>
                </a:solidFill>
              </a:defRPr>
            </a:lvl1pPr>
            <a:lvl2pPr lvl="1" rtl="0" algn="r">
              <a:spcBef>
                <a:spcPts val="0"/>
              </a:spcBef>
              <a:spcAft>
                <a:spcPts val="0"/>
              </a:spcAft>
              <a:buClr>
                <a:srgbClr val="D9D9D9"/>
              </a:buClr>
              <a:buSzPts val="7200"/>
              <a:buNone/>
              <a:defRPr sz="7200">
                <a:solidFill>
                  <a:srgbClr val="D9D9D9"/>
                </a:solidFill>
              </a:defRPr>
            </a:lvl2pPr>
            <a:lvl3pPr lvl="2" rtl="0" algn="r">
              <a:spcBef>
                <a:spcPts val="0"/>
              </a:spcBef>
              <a:spcAft>
                <a:spcPts val="0"/>
              </a:spcAft>
              <a:buClr>
                <a:srgbClr val="D9D9D9"/>
              </a:buClr>
              <a:buSzPts val="7200"/>
              <a:buNone/>
              <a:defRPr sz="7200">
                <a:solidFill>
                  <a:srgbClr val="D9D9D9"/>
                </a:solidFill>
              </a:defRPr>
            </a:lvl3pPr>
            <a:lvl4pPr lvl="3" rtl="0" algn="r">
              <a:spcBef>
                <a:spcPts val="0"/>
              </a:spcBef>
              <a:spcAft>
                <a:spcPts val="0"/>
              </a:spcAft>
              <a:buClr>
                <a:srgbClr val="D9D9D9"/>
              </a:buClr>
              <a:buSzPts val="7200"/>
              <a:buNone/>
              <a:defRPr sz="7200">
                <a:solidFill>
                  <a:srgbClr val="D9D9D9"/>
                </a:solidFill>
              </a:defRPr>
            </a:lvl4pPr>
            <a:lvl5pPr lvl="4" rtl="0" algn="r">
              <a:spcBef>
                <a:spcPts val="0"/>
              </a:spcBef>
              <a:spcAft>
                <a:spcPts val="0"/>
              </a:spcAft>
              <a:buClr>
                <a:srgbClr val="D9D9D9"/>
              </a:buClr>
              <a:buSzPts val="7200"/>
              <a:buNone/>
              <a:defRPr sz="7200">
                <a:solidFill>
                  <a:srgbClr val="D9D9D9"/>
                </a:solidFill>
              </a:defRPr>
            </a:lvl5pPr>
            <a:lvl6pPr lvl="5" rtl="0" algn="r">
              <a:spcBef>
                <a:spcPts val="0"/>
              </a:spcBef>
              <a:spcAft>
                <a:spcPts val="0"/>
              </a:spcAft>
              <a:buClr>
                <a:srgbClr val="D9D9D9"/>
              </a:buClr>
              <a:buSzPts val="7200"/>
              <a:buNone/>
              <a:defRPr sz="7200">
                <a:solidFill>
                  <a:srgbClr val="D9D9D9"/>
                </a:solidFill>
              </a:defRPr>
            </a:lvl6pPr>
            <a:lvl7pPr lvl="6" rtl="0" algn="r">
              <a:spcBef>
                <a:spcPts val="0"/>
              </a:spcBef>
              <a:spcAft>
                <a:spcPts val="0"/>
              </a:spcAft>
              <a:buClr>
                <a:srgbClr val="D9D9D9"/>
              </a:buClr>
              <a:buSzPts val="7200"/>
              <a:buNone/>
              <a:defRPr sz="7200">
                <a:solidFill>
                  <a:srgbClr val="D9D9D9"/>
                </a:solidFill>
              </a:defRPr>
            </a:lvl7pPr>
            <a:lvl8pPr lvl="7" rtl="0" algn="r">
              <a:spcBef>
                <a:spcPts val="0"/>
              </a:spcBef>
              <a:spcAft>
                <a:spcPts val="0"/>
              </a:spcAft>
              <a:buClr>
                <a:srgbClr val="D9D9D9"/>
              </a:buClr>
              <a:buSzPts val="7200"/>
              <a:buNone/>
              <a:defRPr sz="7200">
                <a:solidFill>
                  <a:srgbClr val="D9D9D9"/>
                </a:solidFill>
              </a:defRPr>
            </a:lvl8pPr>
            <a:lvl9pPr lvl="8" rtl="0" algn="r">
              <a:spcBef>
                <a:spcPts val="0"/>
              </a:spcBef>
              <a:spcAft>
                <a:spcPts val="0"/>
              </a:spcAft>
              <a:buClr>
                <a:srgbClr val="D9D9D9"/>
              </a:buClr>
              <a:buSzPts val="7200"/>
              <a:buNone/>
              <a:defRPr sz="7200">
                <a:solidFill>
                  <a:srgbClr val="D9D9D9"/>
                </a:solidFill>
              </a:defRPr>
            </a:lvl9pPr>
          </a:lstStyle>
          <a:p/>
        </p:txBody>
      </p:sp>
    </p:spTree>
  </p:cSld>
  <p:clrMapOvr>
    <a:masterClrMapping/>
  </p:clrMapOvr>
  <p:extLst>
    <p:ext uri="{DCECCB84-F9BA-43D5-87BE-67443E8EF086}">
      <p15:sldGuideLst>
        <p15:guide id="1" pos="454">
          <p15:clr>
            <a:srgbClr val="FA7B17"/>
          </p15:clr>
        </p15:guide>
        <p15:guide id="2" orient="horz" pos="283">
          <p15:clr>
            <a:srgbClr val="FA7B17"/>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11_1_2_1_1">
    <p:spTree>
      <p:nvGrpSpPr>
        <p:cNvPr id="75" name="Shape 75"/>
        <p:cNvGrpSpPr/>
        <p:nvPr/>
      </p:nvGrpSpPr>
      <p:grpSpPr>
        <a:xfrm>
          <a:off x="0" y="0"/>
          <a:ext cx="0" cy="0"/>
          <a:chOff x="0" y="0"/>
          <a:chExt cx="0" cy="0"/>
        </a:xfrm>
      </p:grpSpPr>
      <p:sp>
        <p:nvSpPr>
          <p:cNvPr id="76" name="Google Shape;76;p20"/>
          <p:cNvSpPr txBox="1"/>
          <p:nvPr>
            <p:ph idx="1" type="subTitle"/>
          </p:nvPr>
        </p:nvSpPr>
        <p:spPr>
          <a:xfrm>
            <a:off x="5029700" y="1195175"/>
            <a:ext cx="3021300" cy="631800"/>
          </a:xfrm>
          <a:prstGeom prst="rect">
            <a:avLst/>
          </a:prstGeom>
        </p:spPr>
        <p:txBody>
          <a:bodyPr anchorCtr="0" anchor="b" bIns="91425" lIns="91425" spcFirstLastPara="1" rIns="91425" wrap="square" tIns="91425">
            <a:noAutofit/>
          </a:bodyPr>
          <a:lstStyle>
            <a:lvl1pPr lvl="0" rtl="0" algn="r">
              <a:spcBef>
                <a:spcPts val="0"/>
              </a:spcBef>
              <a:spcAft>
                <a:spcPts val="0"/>
              </a:spcAft>
              <a:buNone/>
              <a:defRPr sz="1400">
                <a:solidFill>
                  <a:srgbClr val="434343"/>
                </a:solidFill>
              </a:defRPr>
            </a:lvl1pPr>
            <a:lvl2pPr lvl="1" rtl="0" algn="r">
              <a:spcBef>
                <a:spcPts val="1600"/>
              </a:spcBef>
              <a:spcAft>
                <a:spcPts val="0"/>
              </a:spcAft>
              <a:buNone/>
              <a:defRPr>
                <a:solidFill>
                  <a:srgbClr val="FFFFFF"/>
                </a:solidFill>
              </a:defRPr>
            </a:lvl2pPr>
            <a:lvl3pPr lvl="2" rtl="0" algn="r">
              <a:spcBef>
                <a:spcPts val="1600"/>
              </a:spcBef>
              <a:spcAft>
                <a:spcPts val="0"/>
              </a:spcAft>
              <a:buNone/>
              <a:defRPr>
                <a:solidFill>
                  <a:srgbClr val="FFFFFF"/>
                </a:solidFill>
              </a:defRPr>
            </a:lvl3pPr>
            <a:lvl4pPr lvl="3" rtl="0" algn="r">
              <a:spcBef>
                <a:spcPts val="1600"/>
              </a:spcBef>
              <a:spcAft>
                <a:spcPts val="0"/>
              </a:spcAft>
              <a:buNone/>
              <a:defRPr>
                <a:solidFill>
                  <a:srgbClr val="FFFFFF"/>
                </a:solidFill>
              </a:defRPr>
            </a:lvl4pPr>
            <a:lvl5pPr lvl="4" rtl="0" algn="r">
              <a:spcBef>
                <a:spcPts val="1600"/>
              </a:spcBef>
              <a:spcAft>
                <a:spcPts val="0"/>
              </a:spcAft>
              <a:buNone/>
              <a:defRPr>
                <a:solidFill>
                  <a:srgbClr val="FFFFFF"/>
                </a:solidFill>
              </a:defRPr>
            </a:lvl5pPr>
            <a:lvl6pPr lvl="5" rtl="0" algn="r">
              <a:spcBef>
                <a:spcPts val="1600"/>
              </a:spcBef>
              <a:spcAft>
                <a:spcPts val="0"/>
              </a:spcAft>
              <a:buNone/>
              <a:defRPr>
                <a:solidFill>
                  <a:srgbClr val="FFFFFF"/>
                </a:solidFill>
              </a:defRPr>
            </a:lvl6pPr>
            <a:lvl7pPr lvl="6" rtl="0" algn="r">
              <a:spcBef>
                <a:spcPts val="1600"/>
              </a:spcBef>
              <a:spcAft>
                <a:spcPts val="0"/>
              </a:spcAft>
              <a:buNone/>
              <a:defRPr>
                <a:solidFill>
                  <a:srgbClr val="FFFFFF"/>
                </a:solidFill>
              </a:defRPr>
            </a:lvl7pPr>
            <a:lvl8pPr lvl="7" rtl="0" algn="r">
              <a:spcBef>
                <a:spcPts val="1600"/>
              </a:spcBef>
              <a:spcAft>
                <a:spcPts val="0"/>
              </a:spcAft>
              <a:buNone/>
              <a:defRPr>
                <a:solidFill>
                  <a:srgbClr val="FFFFFF"/>
                </a:solidFill>
              </a:defRPr>
            </a:lvl8pPr>
            <a:lvl9pPr lvl="8" rtl="0" algn="r">
              <a:spcBef>
                <a:spcPts val="1600"/>
              </a:spcBef>
              <a:spcAft>
                <a:spcPts val="1600"/>
              </a:spcAft>
              <a:buNone/>
              <a:defRPr>
                <a:solidFill>
                  <a:srgbClr val="FFFFFF"/>
                </a:solidFill>
              </a:defRPr>
            </a:lvl9pPr>
          </a:lstStyle>
          <a:p/>
        </p:txBody>
      </p:sp>
      <p:sp>
        <p:nvSpPr>
          <p:cNvPr id="77" name="Google Shape;77;p20"/>
          <p:cNvSpPr txBox="1"/>
          <p:nvPr>
            <p:ph idx="2" type="subTitle"/>
          </p:nvPr>
        </p:nvSpPr>
        <p:spPr>
          <a:xfrm rot="-637744">
            <a:off x="6389997" y="2121321"/>
            <a:ext cx="2020060" cy="213056"/>
          </a:xfrm>
          <a:prstGeom prst="rect">
            <a:avLst/>
          </a:prstGeom>
        </p:spPr>
        <p:txBody>
          <a:bodyPr anchorCtr="0" anchor="t" bIns="91425" lIns="91425" spcFirstLastPara="1" rIns="91425" wrap="square" tIns="91425">
            <a:noAutofit/>
          </a:bodyPr>
          <a:lstStyle>
            <a:lvl1pPr lvl="0" rtl="0">
              <a:spcBef>
                <a:spcPts val="0"/>
              </a:spcBef>
              <a:spcAft>
                <a:spcPts val="0"/>
              </a:spcAft>
              <a:buNone/>
              <a:defRPr sz="2400">
                <a:solidFill>
                  <a:srgbClr val="E65463"/>
                </a:solidFill>
                <a:latin typeface="Knewave"/>
                <a:ea typeface="Knewave"/>
                <a:cs typeface="Knewave"/>
                <a:sym typeface="Knewave"/>
              </a:defRPr>
            </a:lvl1pPr>
            <a:lvl2pPr lvl="1" rtl="0">
              <a:spcBef>
                <a:spcPts val="1600"/>
              </a:spcBef>
              <a:spcAft>
                <a:spcPts val="0"/>
              </a:spcAft>
              <a:buNone/>
              <a:defRPr sz="2400">
                <a:solidFill>
                  <a:srgbClr val="E65463"/>
                </a:solidFill>
              </a:defRPr>
            </a:lvl2pPr>
            <a:lvl3pPr lvl="2" rtl="0">
              <a:spcBef>
                <a:spcPts val="1600"/>
              </a:spcBef>
              <a:spcAft>
                <a:spcPts val="0"/>
              </a:spcAft>
              <a:buNone/>
              <a:defRPr sz="2400">
                <a:solidFill>
                  <a:srgbClr val="E65463"/>
                </a:solidFill>
              </a:defRPr>
            </a:lvl3pPr>
            <a:lvl4pPr lvl="3" rtl="0">
              <a:spcBef>
                <a:spcPts val="1600"/>
              </a:spcBef>
              <a:spcAft>
                <a:spcPts val="0"/>
              </a:spcAft>
              <a:buNone/>
              <a:defRPr sz="2400">
                <a:solidFill>
                  <a:srgbClr val="E65463"/>
                </a:solidFill>
              </a:defRPr>
            </a:lvl4pPr>
            <a:lvl5pPr lvl="4" rtl="0">
              <a:spcBef>
                <a:spcPts val="1600"/>
              </a:spcBef>
              <a:spcAft>
                <a:spcPts val="0"/>
              </a:spcAft>
              <a:buNone/>
              <a:defRPr sz="2400">
                <a:solidFill>
                  <a:srgbClr val="E65463"/>
                </a:solidFill>
              </a:defRPr>
            </a:lvl5pPr>
            <a:lvl6pPr lvl="5" rtl="0">
              <a:spcBef>
                <a:spcPts val="1600"/>
              </a:spcBef>
              <a:spcAft>
                <a:spcPts val="0"/>
              </a:spcAft>
              <a:buNone/>
              <a:defRPr sz="2400">
                <a:solidFill>
                  <a:srgbClr val="E65463"/>
                </a:solidFill>
              </a:defRPr>
            </a:lvl6pPr>
            <a:lvl7pPr lvl="6" rtl="0">
              <a:spcBef>
                <a:spcPts val="1600"/>
              </a:spcBef>
              <a:spcAft>
                <a:spcPts val="0"/>
              </a:spcAft>
              <a:buNone/>
              <a:defRPr sz="2400">
                <a:solidFill>
                  <a:srgbClr val="E65463"/>
                </a:solidFill>
              </a:defRPr>
            </a:lvl7pPr>
            <a:lvl8pPr lvl="7" rtl="0">
              <a:spcBef>
                <a:spcPts val="1600"/>
              </a:spcBef>
              <a:spcAft>
                <a:spcPts val="0"/>
              </a:spcAft>
              <a:buNone/>
              <a:defRPr sz="2400">
                <a:solidFill>
                  <a:srgbClr val="E65463"/>
                </a:solidFill>
              </a:defRPr>
            </a:lvl8pPr>
            <a:lvl9pPr lvl="8" rtl="0">
              <a:spcBef>
                <a:spcPts val="1600"/>
              </a:spcBef>
              <a:spcAft>
                <a:spcPts val="1600"/>
              </a:spcAft>
              <a:buNone/>
              <a:defRPr sz="2400">
                <a:solidFill>
                  <a:srgbClr val="E65463"/>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design 3">
  <p:cSld name="CUSTOM_7_1_1_1">
    <p:spTree>
      <p:nvGrpSpPr>
        <p:cNvPr id="78" name="Shape 78"/>
        <p:cNvGrpSpPr/>
        <p:nvPr/>
      </p:nvGrpSpPr>
      <p:grpSpPr>
        <a:xfrm>
          <a:off x="0" y="0"/>
          <a:ext cx="0" cy="0"/>
          <a:chOff x="0" y="0"/>
          <a:chExt cx="0" cy="0"/>
        </a:xfrm>
      </p:grpSpPr>
      <p:sp>
        <p:nvSpPr>
          <p:cNvPr id="79" name="Google Shape;79;p21"/>
          <p:cNvSpPr txBox="1"/>
          <p:nvPr>
            <p:ph type="ctrTitle"/>
          </p:nvPr>
        </p:nvSpPr>
        <p:spPr>
          <a:xfrm rot="474418">
            <a:off x="6031876" y="400076"/>
            <a:ext cx="2505723" cy="946201"/>
          </a:xfrm>
          <a:prstGeom prst="rect">
            <a:avLst/>
          </a:prstGeom>
        </p:spPr>
        <p:txBody>
          <a:bodyPr anchorCtr="0" anchor="t" bIns="91425" lIns="91425" spcFirstLastPara="1" rIns="91425" wrap="square" tIns="91425">
            <a:noAutofit/>
          </a:bodyPr>
          <a:lstStyle>
            <a:lvl1pPr lvl="0" rtl="0" algn="r">
              <a:spcBef>
                <a:spcPts val="0"/>
              </a:spcBef>
              <a:spcAft>
                <a:spcPts val="0"/>
              </a:spcAft>
              <a:buClr>
                <a:srgbClr val="FFFFFF"/>
              </a:buClr>
              <a:buSzPts val="3600"/>
              <a:buNone/>
              <a:defRPr sz="3600">
                <a:solidFill>
                  <a:srgbClr val="FFFFFF"/>
                </a:solidFill>
              </a:defRPr>
            </a:lvl1pPr>
            <a:lvl2pPr lvl="1" rtl="0" algn="r">
              <a:spcBef>
                <a:spcPts val="0"/>
              </a:spcBef>
              <a:spcAft>
                <a:spcPts val="0"/>
              </a:spcAft>
              <a:buClr>
                <a:srgbClr val="D9D9D9"/>
              </a:buClr>
              <a:buSzPts val="7200"/>
              <a:buNone/>
              <a:defRPr sz="7200">
                <a:solidFill>
                  <a:srgbClr val="D9D9D9"/>
                </a:solidFill>
              </a:defRPr>
            </a:lvl2pPr>
            <a:lvl3pPr lvl="2" rtl="0" algn="r">
              <a:spcBef>
                <a:spcPts val="0"/>
              </a:spcBef>
              <a:spcAft>
                <a:spcPts val="0"/>
              </a:spcAft>
              <a:buClr>
                <a:srgbClr val="D9D9D9"/>
              </a:buClr>
              <a:buSzPts val="7200"/>
              <a:buNone/>
              <a:defRPr sz="7200">
                <a:solidFill>
                  <a:srgbClr val="D9D9D9"/>
                </a:solidFill>
              </a:defRPr>
            </a:lvl3pPr>
            <a:lvl4pPr lvl="3" rtl="0" algn="r">
              <a:spcBef>
                <a:spcPts val="0"/>
              </a:spcBef>
              <a:spcAft>
                <a:spcPts val="0"/>
              </a:spcAft>
              <a:buClr>
                <a:srgbClr val="D9D9D9"/>
              </a:buClr>
              <a:buSzPts val="7200"/>
              <a:buNone/>
              <a:defRPr sz="7200">
                <a:solidFill>
                  <a:srgbClr val="D9D9D9"/>
                </a:solidFill>
              </a:defRPr>
            </a:lvl4pPr>
            <a:lvl5pPr lvl="4" rtl="0" algn="r">
              <a:spcBef>
                <a:spcPts val="0"/>
              </a:spcBef>
              <a:spcAft>
                <a:spcPts val="0"/>
              </a:spcAft>
              <a:buClr>
                <a:srgbClr val="D9D9D9"/>
              </a:buClr>
              <a:buSzPts val="7200"/>
              <a:buNone/>
              <a:defRPr sz="7200">
                <a:solidFill>
                  <a:srgbClr val="D9D9D9"/>
                </a:solidFill>
              </a:defRPr>
            </a:lvl5pPr>
            <a:lvl6pPr lvl="5" rtl="0" algn="r">
              <a:spcBef>
                <a:spcPts val="0"/>
              </a:spcBef>
              <a:spcAft>
                <a:spcPts val="0"/>
              </a:spcAft>
              <a:buClr>
                <a:srgbClr val="D9D9D9"/>
              </a:buClr>
              <a:buSzPts val="7200"/>
              <a:buNone/>
              <a:defRPr sz="7200">
                <a:solidFill>
                  <a:srgbClr val="D9D9D9"/>
                </a:solidFill>
              </a:defRPr>
            </a:lvl6pPr>
            <a:lvl7pPr lvl="6" rtl="0" algn="r">
              <a:spcBef>
                <a:spcPts val="0"/>
              </a:spcBef>
              <a:spcAft>
                <a:spcPts val="0"/>
              </a:spcAft>
              <a:buClr>
                <a:srgbClr val="D9D9D9"/>
              </a:buClr>
              <a:buSzPts val="7200"/>
              <a:buNone/>
              <a:defRPr sz="7200">
                <a:solidFill>
                  <a:srgbClr val="D9D9D9"/>
                </a:solidFill>
              </a:defRPr>
            </a:lvl7pPr>
            <a:lvl8pPr lvl="7" rtl="0" algn="r">
              <a:spcBef>
                <a:spcPts val="0"/>
              </a:spcBef>
              <a:spcAft>
                <a:spcPts val="0"/>
              </a:spcAft>
              <a:buClr>
                <a:srgbClr val="D9D9D9"/>
              </a:buClr>
              <a:buSzPts val="7200"/>
              <a:buNone/>
              <a:defRPr sz="7200">
                <a:solidFill>
                  <a:srgbClr val="D9D9D9"/>
                </a:solidFill>
              </a:defRPr>
            </a:lvl8pPr>
            <a:lvl9pPr lvl="8" rtl="0" algn="r">
              <a:spcBef>
                <a:spcPts val="0"/>
              </a:spcBef>
              <a:spcAft>
                <a:spcPts val="0"/>
              </a:spcAft>
              <a:buClr>
                <a:srgbClr val="D9D9D9"/>
              </a:buClr>
              <a:buSzPts val="7200"/>
              <a:buNone/>
              <a:defRPr sz="7200">
                <a:solidFill>
                  <a:srgbClr val="D9D9D9"/>
                </a:solidFill>
              </a:defRPr>
            </a:lvl9pPr>
          </a:lstStyle>
          <a:p/>
        </p:txBody>
      </p:sp>
    </p:spTree>
  </p:cSld>
  <p:clrMapOvr>
    <a:masterClrMapping/>
  </p:clrMapOvr>
  <p:extLst>
    <p:ext uri="{DCECCB84-F9BA-43D5-87BE-67443E8EF086}">
      <p15:sldGuideLst>
        <p15:guide id="1" pos="454">
          <p15:clr>
            <a:srgbClr val="FA7B17"/>
          </p15:clr>
        </p15:guide>
        <p15:guide id="2" orient="horz" pos="340">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design 4">
  <p:cSld name="CUSTOM_7_1_2_2">
    <p:spTree>
      <p:nvGrpSpPr>
        <p:cNvPr id="80" name="Shape 80"/>
        <p:cNvGrpSpPr/>
        <p:nvPr/>
      </p:nvGrpSpPr>
      <p:grpSpPr>
        <a:xfrm>
          <a:off x="0" y="0"/>
          <a:ext cx="0" cy="0"/>
          <a:chOff x="0" y="0"/>
          <a:chExt cx="0" cy="0"/>
        </a:xfrm>
      </p:grpSpPr>
      <p:sp>
        <p:nvSpPr>
          <p:cNvPr id="81" name="Google Shape;81;p22"/>
          <p:cNvSpPr txBox="1"/>
          <p:nvPr>
            <p:ph type="ctrTitle"/>
          </p:nvPr>
        </p:nvSpPr>
        <p:spPr>
          <a:xfrm flipH="1" rot="-474418">
            <a:off x="634899" y="400076"/>
            <a:ext cx="2505723" cy="946201"/>
          </a:xfrm>
          <a:prstGeom prst="rect">
            <a:avLst/>
          </a:prstGeom>
        </p:spPr>
        <p:txBody>
          <a:bodyPr anchorCtr="0" anchor="t" bIns="91425" lIns="91425" spcFirstLastPara="1" rIns="91425" wrap="square" tIns="91425">
            <a:noAutofit/>
          </a:bodyPr>
          <a:lstStyle>
            <a:lvl1pPr lvl="0" rtl="0">
              <a:spcBef>
                <a:spcPts val="0"/>
              </a:spcBef>
              <a:spcAft>
                <a:spcPts val="0"/>
              </a:spcAft>
              <a:buClr>
                <a:srgbClr val="FFFFFF"/>
              </a:buClr>
              <a:buSzPts val="3600"/>
              <a:buNone/>
              <a:defRPr sz="3600">
                <a:solidFill>
                  <a:srgbClr val="FFFFFF"/>
                </a:solidFill>
              </a:defRPr>
            </a:lvl1pPr>
            <a:lvl2pPr lvl="1" rtl="0" algn="r">
              <a:spcBef>
                <a:spcPts val="0"/>
              </a:spcBef>
              <a:spcAft>
                <a:spcPts val="0"/>
              </a:spcAft>
              <a:buClr>
                <a:srgbClr val="D9D9D9"/>
              </a:buClr>
              <a:buSzPts val="7200"/>
              <a:buNone/>
              <a:defRPr sz="7200">
                <a:solidFill>
                  <a:srgbClr val="D9D9D9"/>
                </a:solidFill>
              </a:defRPr>
            </a:lvl2pPr>
            <a:lvl3pPr lvl="2" rtl="0" algn="r">
              <a:spcBef>
                <a:spcPts val="0"/>
              </a:spcBef>
              <a:spcAft>
                <a:spcPts val="0"/>
              </a:spcAft>
              <a:buClr>
                <a:srgbClr val="D9D9D9"/>
              </a:buClr>
              <a:buSzPts val="7200"/>
              <a:buNone/>
              <a:defRPr sz="7200">
                <a:solidFill>
                  <a:srgbClr val="D9D9D9"/>
                </a:solidFill>
              </a:defRPr>
            </a:lvl3pPr>
            <a:lvl4pPr lvl="3" rtl="0" algn="r">
              <a:spcBef>
                <a:spcPts val="0"/>
              </a:spcBef>
              <a:spcAft>
                <a:spcPts val="0"/>
              </a:spcAft>
              <a:buClr>
                <a:srgbClr val="D9D9D9"/>
              </a:buClr>
              <a:buSzPts val="7200"/>
              <a:buNone/>
              <a:defRPr sz="7200">
                <a:solidFill>
                  <a:srgbClr val="D9D9D9"/>
                </a:solidFill>
              </a:defRPr>
            </a:lvl4pPr>
            <a:lvl5pPr lvl="4" rtl="0" algn="r">
              <a:spcBef>
                <a:spcPts val="0"/>
              </a:spcBef>
              <a:spcAft>
                <a:spcPts val="0"/>
              </a:spcAft>
              <a:buClr>
                <a:srgbClr val="D9D9D9"/>
              </a:buClr>
              <a:buSzPts val="7200"/>
              <a:buNone/>
              <a:defRPr sz="7200">
                <a:solidFill>
                  <a:srgbClr val="D9D9D9"/>
                </a:solidFill>
              </a:defRPr>
            </a:lvl5pPr>
            <a:lvl6pPr lvl="5" rtl="0" algn="r">
              <a:spcBef>
                <a:spcPts val="0"/>
              </a:spcBef>
              <a:spcAft>
                <a:spcPts val="0"/>
              </a:spcAft>
              <a:buClr>
                <a:srgbClr val="D9D9D9"/>
              </a:buClr>
              <a:buSzPts val="7200"/>
              <a:buNone/>
              <a:defRPr sz="7200">
                <a:solidFill>
                  <a:srgbClr val="D9D9D9"/>
                </a:solidFill>
              </a:defRPr>
            </a:lvl6pPr>
            <a:lvl7pPr lvl="6" rtl="0" algn="r">
              <a:spcBef>
                <a:spcPts val="0"/>
              </a:spcBef>
              <a:spcAft>
                <a:spcPts val="0"/>
              </a:spcAft>
              <a:buClr>
                <a:srgbClr val="D9D9D9"/>
              </a:buClr>
              <a:buSzPts val="7200"/>
              <a:buNone/>
              <a:defRPr sz="7200">
                <a:solidFill>
                  <a:srgbClr val="D9D9D9"/>
                </a:solidFill>
              </a:defRPr>
            </a:lvl7pPr>
            <a:lvl8pPr lvl="7" rtl="0" algn="r">
              <a:spcBef>
                <a:spcPts val="0"/>
              </a:spcBef>
              <a:spcAft>
                <a:spcPts val="0"/>
              </a:spcAft>
              <a:buClr>
                <a:srgbClr val="D9D9D9"/>
              </a:buClr>
              <a:buSzPts val="7200"/>
              <a:buNone/>
              <a:defRPr sz="7200">
                <a:solidFill>
                  <a:srgbClr val="D9D9D9"/>
                </a:solidFill>
              </a:defRPr>
            </a:lvl8pPr>
            <a:lvl9pPr lvl="8" rtl="0" algn="r">
              <a:spcBef>
                <a:spcPts val="0"/>
              </a:spcBef>
              <a:spcAft>
                <a:spcPts val="0"/>
              </a:spcAft>
              <a:buClr>
                <a:srgbClr val="D9D9D9"/>
              </a:buClr>
              <a:buSzPts val="7200"/>
              <a:buNone/>
              <a:defRPr sz="7200">
                <a:solidFill>
                  <a:srgbClr val="D9D9D9"/>
                </a:solidFill>
              </a:defRPr>
            </a:lvl9pPr>
          </a:lstStyle>
          <a:p/>
        </p:txBody>
      </p:sp>
    </p:spTree>
  </p:cSld>
  <p:clrMapOvr>
    <a:masterClrMapping/>
  </p:clrMapOvr>
  <p:extLst>
    <p:ext uri="{DCECCB84-F9BA-43D5-87BE-67443E8EF086}">
      <p15:sldGuideLst>
        <p15:guide id="1" pos="454">
          <p15:clr>
            <a:srgbClr val="FA7B17"/>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design 5">
  <p:cSld name="CUSTOM_7_1_1_1_2">
    <p:spTree>
      <p:nvGrpSpPr>
        <p:cNvPr id="82" name="Shape 82"/>
        <p:cNvGrpSpPr/>
        <p:nvPr/>
      </p:nvGrpSpPr>
      <p:grpSpPr>
        <a:xfrm>
          <a:off x="0" y="0"/>
          <a:ext cx="0" cy="0"/>
          <a:chOff x="0" y="0"/>
          <a:chExt cx="0" cy="0"/>
        </a:xfrm>
      </p:grpSpPr>
      <p:sp>
        <p:nvSpPr>
          <p:cNvPr id="83" name="Google Shape;83;p23"/>
          <p:cNvSpPr txBox="1"/>
          <p:nvPr>
            <p:ph type="ctrTitle"/>
          </p:nvPr>
        </p:nvSpPr>
        <p:spPr>
          <a:xfrm rot="474418">
            <a:off x="6031876" y="400076"/>
            <a:ext cx="2505723" cy="946201"/>
          </a:xfrm>
          <a:prstGeom prst="rect">
            <a:avLst/>
          </a:prstGeom>
        </p:spPr>
        <p:txBody>
          <a:bodyPr anchorCtr="0" anchor="t" bIns="91425" lIns="91425" spcFirstLastPara="1" rIns="91425" wrap="square" tIns="91425">
            <a:noAutofit/>
          </a:bodyPr>
          <a:lstStyle>
            <a:lvl1pPr lvl="0" rtl="0" algn="r">
              <a:spcBef>
                <a:spcPts val="0"/>
              </a:spcBef>
              <a:spcAft>
                <a:spcPts val="0"/>
              </a:spcAft>
              <a:buClr>
                <a:srgbClr val="FFFFFF"/>
              </a:buClr>
              <a:buSzPts val="3600"/>
              <a:buNone/>
              <a:defRPr sz="3600">
                <a:solidFill>
                  <a:srgbClr val="FFFFFF"/>
                </a:solidFill>
              </a:defRPr>
            </a:lvl1pPr>
            <a:lvl2pPr lvl="1" rtl="0" algn="r">
              <a:spcBef>
                <a:spcPts val="0"/>
              </a:spcBef>
              <a:spcAft>
                <a:spcPts val="0"/>
              </a:spcAft>
              <a:buClr>
                <a:srgbClr val="D9D9D9"/>
              </a:buClr>
              <a:buSzPts val="7200"/>
              <a:buNone/>
              <a:defRPr sz="7200">
                <a:solidFill>
                  <a:srgbClr val="D9D9D9"/>
                </a:solidFill>
              </a:defRPr>
            </a:lvl2pPr>
            <a:lvl3pPr lvl="2" rtl="0" algn="r">
              <a:spcBef>
                <a:spcPts val="0"/>
              </a:spcBef>
              <a:spcAft>
                <a:spcPts val="0"/>
              </a:spcAft>
              <a:buClr>
                <a:srgbClr val="D9D9D9"/>
              </a:buClr>
              <a:buSzPts val="7200"/>
              <a:buNone/>
              <a:defRPr sz="7200">
                <a:solidFill>
                  <a:srgbClr val="D9D9D9"/>
                </a:solidFill>
              </a:defRPr>
            </a:lvl3pPr>
            <a:lvl4pPr lvl="3" rtl="0" algn="r">
              <a:spcBef>
                <a:spcPts val="0"/>
              </a:spcBef>
              <a:spcAft>
                <a:spcPts val="0"/>
              </a:spcAft>
              <a:buClr>
                <a:srgbClr val="D9D9D9"/>
              </a:buClr>
              <a:buSzPts val="7200"/>
              <a:buNone/>
              <a:defRPr sz="7200">
                <a:solidFill>
                  <a:srgbClr val="D9D9D9"/>
                </a:solidFill>
              </a:defRPr>
            </a:lvl4pPr>
            <a:lvl5pPr lvl="4" rtl="0" algn="r">
              <a:spcBef>
                <a:spcPts val="0"/>
              </a:spcBef>
              <a:spcAft>
                <a:spcPts val="0"/>
              </a:spcAft>
              <a:buClr>
                <a:srgbClr val="D9D9D9"/>
              </a:buClr>
              <a:buSzPts val="7200"/>
              <a:buNone/>
              <a:defRPr sz="7200">
                <a:solidFill>
                  <a:srgbClr val="D9D9D9"/>
                </a:solidFill>
              </a:defRPr>
            </a:lvl5pPr>
            <a:lvl6pPr lvl="5" rtl="0" algn="r">
              <a:spcBef>
                <a:spcPts val="0"/>
              </a:spcBef>
              <a:spcAft>
                <a:spcPts val="0"/>
              </a:spcAft>
              <a:buClr>
                <a:srgbClr val="D9D9D9"/>
              </a:buClr>
              <a:buSzPts val="7200"/>
              <a:buNone/>
              <a:defRPr sz="7200">
                <a:solidFill>
                  <a:srgbClr val="D9D9D9"/>
                </a:solidFill>
              </a:defRPr>
            </a:lvl6pPr>
            <a:lvl7pPr lvl="6" rtl="0" algn="r">
              <a:spcBef>
                <a:spcPts val="0"/>
              </a:spcBef>
              <a:spcAft>
                <a:spcPts val="0"/>
              </a:spcAft>
              <a:buClr>
                <a:srgbClr val="D9D9D9"/>
              </a:buClr>
              <a:buSzPts val="7200"/>
              <a:buNone/>
              <a:defRPr sz="7200">
                <a:solidFill>
                  <a:srgbClr val="D9D9D9"/>
                </a:solidFill>
              </a:defRPr>
            </a:lvl7pPr>
            <a:lvl8pPr lvl="7" rtl="0" algn="r">
              <a:spcBef>
                <a:spcPts val="0"/>
              </a:spcBef>
              <a:spcAft>
                <a:spcPts val="0"/>
              </a:spcAft>
              <a:buClr>
                <a:srgbClr val="D9D9D9"/>
              </a:buClr>
              <a:buSzPts val="7200"/>
              <a:buNone/>
              <a:defRPr sz="7200">
                <a:solidFill>
                  <a:srgbClr val="D9D9D9"/>
                </a:solidFill>
              </a:defRPr>
            </a:lvl8pPr>
            <a:lvl9pPr lvl="8" rtl="0" algn="r">
              <a:spcBef>
                <a:spcPts val="0"/>
              </a:spcBef>
              <a:spcAft>
                <a:spcPts val="0"/>
              </a:spcAft>
              <a:buClr>
                <a:srgbClr val="D9D9D9"/>
              </a:buClr>
              <a:buSzPts val="7200"/>
              <a:buNone/>
              <a:defRPr sz="7200">
                <a:solidFill>
                  <a:srgbClr val="D9D9D9"/>
                </a:solidFill>
              </a:defRPr>
            </a:lvl9pPr>
          </a:lstStyle>
          <a:p/>
        </p:txBody>
      </p:sp>
    </p:spTree>
  </p:cSld>
  <p:clrMapOvr>
    <a:masterClrMapping/>
  </p:clrMapOvr>
  <p:extLst>
    <p:ext uri="{DCECCB84-F9BA-43D5-87BE-67443E8EF086}">
      <p15:sldGuideLst>
        <p15:guide id="1" pos="454">
          <p15:clr>
            <a:srgbClr val="FA7B17"/>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1">
  <p:cSld name="CUSTOM_6_1_1_5">
    <p:spTree>
      <p:nvGrpSpPr>
        <p:cNvPr id="84" name="Shape 84"/>
        <p:cNvGrpSpPr/>
        <p:nvPr/>
      </p:nvGrpSpPr>
      <p:grpSpPr>
        <a:xfrm>
          <a:off x="0" y="0"/>
          <a:ext cx="0" cy="0"/>
          <a:chOff x="0" y="0"/>
          <a:chExt cx="0" cy="0"/>
        </a:xfrm>
      </p:grpSpPr>
      <p:sp>
        <p:nvSpPr>
          <p:cNvPr id="85" name="Google Shape;85;p24"/>
          <p:cNvSpPr txBox="1"/>
          <p:nvPr>
            <p:ph idx="1" type="subTitle"/>
          </p:nvPr>
        </p:nvSpPr>
        <p:spPr>
          <a:xfrm>
            <a:off x="5355075" y="3365325"/>
            <a:ext cx="2878500" cy="8667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rgbClr val="FFFFFF"/>
              </a:buClr>
              <a:buSzPts val="1200"/>
              <a:buNone/>
              <a:defRPr>
                <a:solidFill>
                  <a:srgbClr val="FFFFFF"/>
                </a:solidFill>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p:txBody>
      </p:sp>
      <p:sp>
        <p:nvSpPr>
          <p:cNvPr id="86" name="Google Shape;86;p24"/>
          <p:cNvSpPr txBox="1"/>
          <p:nvPr>
            <p:ph type="ctrTitle"/>
          </p:nvPr>
        </p:nvSpPr>
        <p:spPr>
          <a:xfrm flipH="1" rot="-474418">
            <a:off x="634899" y="400076"/>
            <a:ext cx="2505723" cy="946201"/>
          </a:xfrm>
          <a:prstGeom prst="rect">
            <a:avLst/>
          </a:prstGeom>
        </p:spPr>
        <p:txBody>
          <a:bodyPr anchorCtr="0" anchor="t" bIns="91425" lIns="91425" spcFirstLastPara="1" rIns="91425" wrap="square" tIns="91425">
            <a:noAutofit/>
          </a:bodyPr>
          <a:lstStyle>
            <a:lvl1pPr lvl="0" rtl="0">
              <a:spcBef>
                <a:spcPts val="0"/>
              </a:spcBef>
              <a:spcAft>
                <a:spcPts val="0"/>
              </a:spcAft>
              <a:buClr>
                <a:srgbClr val="FFFFFF"/>
              </a:buClr>
              <a:buSzPts val="3600"/>
              <a:buNone/>
              <a:defRPr sz="3600">
                <a:solidFill>
                  <a:srgbClr val="FFFFFF"/>
                </a:solidFill>
              </a:defRPr>
            </a:lvl1pPr>
            <a:lvl2pPr lvl="1" rtl="0" algn="r">
              <a:spcBef>
                <a:spcPts val="0"/>
              </a:spcBef>
              <a:spcAft>
                <a:spcPts val="0"/>
              </a:spcAft>
              <a:buClr>
                <a:srgbClr val="D9D9D9"/>
              </a:buClr>
              <a:buSzPts val="7200"/>
              <a:buNone/>
              <a:defRPr sz="7200">
                <a:solidFill>
                  <a:srgbClr val="D9D9D9"/>
                </a:solidFill>
              </a:defRPr>
            </a:lvl2pPr>
            <a:lvl3pPr lvl="2" rtl="0" algn="r">
              <a:spcBef>
                <a:spcPts val="0"/>
              </a:spcBef>
              <a:spcAft>
                <a:spcPts val="0"/>
              </a:spcAft>
              <a:buClr>
                <a:srgbClr val="D9D9D9"/>
              </a:buClr>
              <a:buSzPts val="7200"/>
              <a:buNone/>
              <a:defRPr sz="7200">
                <a:solidFill>
                  <a:srgbClr val="D9D9D9"/>
                </a:solidFill>
              </a:defRPr>
            </a:lvl3pPr>
            <a:lvl4pPr lvl="3" rtl="0" algn="r">
              <a:spcBef>
                <a:spcPts val="0"/>
              </a:spcBef>
              <a:spcAft>
                <a:spcPts val="0"/>
              </a:spcAft>
              <a:buClr>
                <a:srgbClr val="D9D9D9"/>
              </a:buClr>
              <a:buSzPts val="7200"/>
              <a:buNone/>
              <a:defRPr sz="7200">
                <a:solidFill>
                  <a:srgbClr val="D9D9D9"/>
                </a:solidFill>
              </a:defRPr>
            </a:lvl4pPr>
            <a:lvl5pPr lvl="4" rtl="0" algn="r">
              <a:spcBef>
                <a:spcPts val="0"/>
              </a:spcBef>
              <a:spcAft>
                <a:spcPts val="0"/>
              </a:spcAft>
              <a:buClr>
                <a:srgbClr val="D9D9D9"/>
              </a:buClr>
              <a:buSzPts val="7200"/>
              <a:buNone/>
              <a:defRPr sz="7200">
                <a:solidFill>
                  <a:srgbClr val="D9D9D9"/>
                </a:solidFill>
              </a:defRPr>
            </a:lvl5pPr>
            <a:lvl6pPr lvl="5" rtl="0" algn="r">
              <a:spcBef>
                <a:spcPts val="0"/>
              </a:spcBef>
              <a:spcAft>
                <a:spcPts val="0"/>
              </a:spcAft>
              <a:buClr>
                <a:srgbClr val="D9D9D9"/>
              </a:buClr>
              <a:buSzPts val="7200"/>
              <a:buNone/>
              <a:defRPr sz="7200">
                <a:solidFill>
                  <a:srgbClr val="D9D9D9"/>
                </a:solidFill>
              </a:defRPr>
            </a:lvl6pPr>
            <a:lvl7pPr lvl="6" rtl="0" algn="r">
              <a:spcBef>
                <a:spcPts val="0"/>
              </a:spcBef>
              <a:spcAft>
                <a:spcPts val="0"/>
              </a:spcAft>
              <a:buClr>
                <a:srgbClr val="D9D9D9"/>
              </a:buClr>
              <a:buSzPts val="7200"/>
              <a:buNone/>
              <a:defRPr sz="7200">
                <a:solidFill>
                  <a:srgbClr val="D9D9D9"/>
                </a:solidFill>
              </a:defRPr>
            </a:lvl7pPr>
            <a:lvl8pPr lvl="7" rtl="0" algn="r">
              <a:spcBef>
                <a:spcPts val="0"/>
              </a:spcBef>
              <a:spcAft>
                <a:spcPts val="0"/>
              </a:spcAft>
              <a:buClr>
                <a:srgbClr val="D9D9D9"/>
              </a:buClr>
              <a:buSzPts val="7200"/>
              <a:buNone/>
              <a:defRPr sz="7200">
                <a:solidFill>
                  <a:srgbClr val="D9D9D9"/>
                </a:solidFill>
              </a:defRPr>
            </a:lvl8pPr>
            <a:lvl9pPr lvl="8" rtl="0" algn="r">
              <a:spcBef>
                <a:spcPts val="0"/>
              </a:spcBef>
              <a:spcAft>
                <a:spcPts val="0"/>
              </a:spcAft>
              <a:buClr>
                <a:srgbClr val="D9D9D9"/>
              </a:buClr>
              <a:buSzPts val="7200"/>
              <a:buNone/>
              <a:defRPr sz="7200">
                <a:solidFill>
                  <a:srgbClr val="D9D9D9"/>
                </a:solidFill>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p:cSld name="CUSTOM_7_1_1_1_1">
    <p:spTree>
      <p:nvGrpSpPr>
        <p:cNvPr id="87" name="Shape 87"/>
        <p:cNvGrpSpPr/>
        <p:nvPr/>
      </p:nvGrpSpPr>
      <p:grpSpPr>
        <a:xfrm>
          <a:off x="0" y="0"/>
          <a:ext cx="0" cy="0"/>
          <a:chOff x="0" y="0"/>
          <a:chExt cx="0" cy="0"/>
        </a:xfrm>
      </p:grpSpPr>
      <p:sp>
        <p:nvSpPr>
          <p:cNvPr id="88" name="Google Shape;88;p25"/>
          <p:cNvSpPr txBox="1"/>
          <p:nvPr>
            <p:ph type="ctrTitle"/>
          </p:nvPr>
        </p:nvSpPr>
        <p:spPr>
          <a:xfrm rot="474418">
            <a:off x="6031876" y="400076"/>
            <a:ext cx="2505723" cy="946201"/>
          </a:xfrm>
          <a:prstGeom prst="rect">
            <a:avLst/>
          </a:prstGeom>
        </p:spPr>
        <p:txBody>
          <a:bodyPr anchorCtr="0" anchor="t" bIns="91425" lIns="91425" spcFirstLastPara="1" rIns="91425" wrap="square" tIns="91425">
            <a:noAutofit/>
          </a:bodyPr>
          <a:lstStyle>
            <a:lvl1pPr lvl="0" rtl="0" algn="r">
              <a:spcBef>
                <a:spcPts val="0"/>
              </a:spcBef>
              <a:spcAft>
                <a:spcPts val="0"/>
              </a:spcAft>
              <a:buClr>
                <a:srgbClr val="FFFFFF"/>
              </a:buClr>
              <a:buSzPts val="3600"/>
              <a:buNone/>
              <a:defRPr sz="3600">
                <a:solidFill>
                  <a:srgbClr val="FFFFFF"/>
                </a:solidFill>
              </a:defRPr>
            </a:lvl1pPr>
            <a:lvl2pPr lvl="1" rtl="0" algn="r">
              <a:spcBef>
                <a:spcPts val="0"/>
              </a:spcBef>
              <a:spcAft>
                <a:spcPts val="0"/>
              </a:spcAft>
              <a:buClr>
                <a:srgbClr val="D9D9D9"/>
              </a:buClr>
              <a:buSzPts val="7200"/>
              <a:buNone/>
              <a:defRPr sz="7200">
                <a:solidFill>
                  <a:srgbClr val="D9D9D9"/>
                </a:solidFill>
              </a:defRPr>
            </a:lvl2pPr>
            <a:lvl3pPr lvl="2" rtl="0" algn="r">
              <a:spcBef>
                <a:spcPts val="0"/>
              </a:spcBef>
              <a:spcAft>
                <a:spcPts val="0"/>
              </a:spcAft>
              <a:buClr>
                <a:srgbClr val="D9D9D9"/>
              </a:buClr>
              <a:buSzPts val="7200"/>
              <a:buNone/>
              <a:defRPr sz="7200">
                <a:solidFill>
                  <a:srgbClr val="D9D9D9"/>
                </a:solidFill>
              </a:defRPr>
            </a:lvl3pPr>
            <a:lvl4pPr lvl="3" rtl="0" algn="r">
              <a:spcBef>
                <a:spcPts val="0"/>
              </a:spcBef>
              <a:spcAft>
                <a:spcPts val="0"/>
              </a:spcAft>
              <a:buClr>
                <a:srgbClr val="D9D9D9"/>
              </a:buClr>
              <a:buSzPts val="7200"/>
              <a:buNone/>
              <a:defRPr sz="7200">
                <a:solidFill>
                  <a:srgbClr val="D9D9D9"/>
                </a:solidFill>
              </a:defRPr>
            </a:lvl4pPr>
            <a:lvl5pPr lvl="4" rtl="0" algn="r">
              <a:spcBef>
                <a:spcPts val="0"/>
              </a:spcBef>
              <a:spcAft>
                <a:spcPts val="0"/>
              </a:spcAft>
              <a:buClr>
                <a:srgbClr val="D9D9D9"/>
              </a:buClr>
              <a:buSzPts val="7200"/>
              <a:buNone/>
              <a:defRPr sz="7200">
                <a:solidFill>
                  <a:srgbClr val="D9D9D9"/>
                </a:solidFill>
              </a:defRPr>
            </a:lvl5pPr>
            <a:lvl6pPr lvl="5" rtl="0" algn="r">
              <a:spcBef>
                <a:spcPts val="0"/>
              </a:spcBef>
              <a:spcAft>
                <a:spcPts val="0"/>
              </a:spcAft>
              <a:buClr>
                <a:srgbClr val="D9D9D9"/>
              </a:buClr>
              <a:buSzPts val="7200"/>
              <a:buNone/>
              <a:defRPr sz="7200">
                <a:solidFill>
                  <a:srgbClr val="D9D9D9"/>
                </a:solidFill>
              </a:defRPr>
            </a:lvl6pPr>
            <a:lvl7pPr lvl="6" rtl="0" algn="r">
              <a:spcBef>
                <a:spcPts val="0"/>
              </a:spcBef>
              <a:spcAft>
                <a:spcPts val="0"/>
              </a:spcAft>
              <a:buClr>
                <a:srgbClr val="D9D9D9"/>
              </a:buClr>
              <a:buSzPts val="7200"/>
              <a:buNone/>
              <a:defRPr sz="7200">
                <a:solidFill>
                  <a:srgbClr val="D9D9D9"/>
                </a:solidFill>
              </a:defRPr>
            </a:lvl7pPr>
            <a:lvl8pPr lvl="7" rtl="0" algn="r">
              <a:spcBef>
                <a:spcPts val="0"/>
              </a:spcBef>
              <a:spcAft>
                <a:spcPts val="0"/>
              </a:spcAft>
              <a:buClr>
                <a:srgbClr val="D9D9D9"/>
              </a:buClr>
              <a:buSzPts val="7200"/>
              <a:buNone/>
              <a:defRPr sz="7200">
                <a:solidFill>
                  <a:srgbClr val="D9D9D9"/>
                </a:solidFill>
              </a:defRPr>
            </a:lvl8pPr>
            <a:lvl9pPr lvl="8" rtl="0" algn="r">
              <a:spcBef>
                <a:spcPts val="0"/>
              </a:spcBef>
              <a:spcAft>
                <a:spcPts val="0"/>
              </a:spcAft>
              <a:buClr>
                <a:srgbClr val="D9D9D9"/>
              </a:buClr>
              <a:buSzPts val="7200"/>
              <a:buNone/>
              <a:defRPr sz="7200">
                <a:solidFill>
                  <a:srgbClr val="D9D9D9"/>
                </a:solidFill>
              </a:defRPr>
            </a:lvl9pPr>
          </a:lstStyle>
          <a:p/>
        </p:txBody>
      </p:sp>
      <p:sp>
        <p:nvSpPr>
          <p:cNvPr id="89" name="Google Shape;89;p25"/>
          <p:cNvSpPr txBox="1"/>
          <p:nvPr>
            <p:ph idx="1" type="subTitle"/>
          </p:nvPr>
        </p:nvSpPr>
        <p:spPr>
          <a:xfrm>
            <a:off x="852700" y="3238325"/>
            <a:ext cx="1972500" cy="57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434343"/>
              </a:buClr>
              <a:buSzPts val="1200"/>
              <a:buNone/>
              <a:defRPr>
                <a:solidFill>
                  <a:srgbClr val="434343"/>
                </a:solidFill>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90" name="Google Shape;90;p25"/>
          <p:cNvSpPr txBox="1"/>
          <p:nvPr>
            <p:ph idx="2" type="ctrTitle"/>
          </p:nvPr>
        </p:nvSpPr>
        <p:spPr>
          <a:xfrm>
            <a:off x="3585725" y="3015389"/>
            <a:ext cx="1972500" cy="3555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FFFFFF"/>
              </a:buClr>
              <a:buSzPts val="1400"/>
              <a:buNone/>
              <a:defRPr sz="1400">
                <a:solidFill>
                  <a:srgbClr val="FFFFFF"/>
                </a:solidFill>
              </a:defRPr>
            </a:lvl1pPr>
            <a:lvl2pPr lvl="1" rtl="0" algn="ctr">
              <a:spcBef>
                <a:spcPts val="0"/>
              </a:spcBef>
              <a:spcAft>
                <a:spcPts val="0"/>
              </a:spcAft>
              <a:buClr>
                <a:srgbClr val="FFFFFF"/>
              </a:buClr>
              <a:buSzPts val="1400"/>
              <a:buNone/>
              <a:defRPr sz="1400">
                <a:solidFill>
                  <a:srgbClr val="FFFFFF"/>
                </a:solidFill>
              </a:defRPr>
            </a:lvl2pPr>
            <a:lvl3pPr lvl="2" rtl="0" algn="ctr">
              <a:spcBef>
                <a:spcPts val="0"/>
              </a:spcBef>
              <a:spcAft>
                <a:spcPts val="0"/>
              </a:spcAft>
              <a:buClr>
                <a:srgbClr val="FFFFFF"/>
              </a:buClr>
              <a:buSzPts val="1400"/>
              <a:buNone/>
              <a:defRPr sz="1400">
                <a:solidFill>
                  <a:srgbClr val="FFFFFF"/>
                </a:solidFill>
              </a:defRPr>
            </a:lvl3pPr>
            <a:lvl4pPr lvl="3" rtl="0" algn="ctr">
              <a:spcBef>
                <a:spcPts val="0"/>
              </a:spcBef>
              <a:spcAft>
                <a:spcPts val="0"/>
              </a:spcAft>
              <a:buClr>
                <a:srgbClr val="FFFFFF"/>
              </a:buClr>
              <a:buSzPts val="1400"/>
              <a:buNone/>
              <a:defRPr sz="1400">
                <a:solidFill>
                  <a:srgbClr val="FFFFFF"/>
                </a:solidFill>
              </a:defRPr>
            </a:lvl4pPr>
            <a:lvl5pPr lvl="4" rtl="0" algn="ctr">
              <a:spcBef>
                <a:spcPts val="0"/>
              </a:spcBef>
              <a:spcAft>
                <a:spcPts val="0"/>
              </a:spcAft>
              <a:buClr>
                <a:srgbClr val="FFFFFF"/>
              </a:buClr>
              <a:buSzPts val="1400"/>
              <a:buNone/>
              <a:defRPr sz="1400">
                <a:solidFill>
                  <a:srgbClr val="FFFFFF"/>
                </a:solidFill>
              </a:defRPr>
            </a:lvl5pPr>
            <a:lvl6pPr lvl="5" rtl="0" algn="ctr">
              <a:spcBef>
                <a:spcPts val="0"/>
              </a:spcBef>
              <a:spcAft>
                <a:spcPts val="0"/>
              </a:spcAft>
              <a:buClr>
                <a:srgbClr val="FFFFFF"/>
              </a:buClr>
              <a:buSzPts val="1400"/>
              <a:buNone/>
              <a:defRPr sz="1400">
                <a:solidFill>
                  <a:srgbClr val="FFFFFF"/>
                </a:solidFill>
              </a:defRPr>
            </a:lvl6pPr>
            <a:lvl7pPr lvl="6" rtl="0" algn="ctr">
              <a:spcBef>
                <a:spcPts val="0"/>
              </a:spcBef>
              <a:spcAft>
                <a:spcPts val="0"/>
              </a:spcAft>
              <a:buClr>
                <a:srgbClr val="FFFFFF"/>
              </a:buClr>
              <a:buSzPts val="1400"/>
              <a:buNone/>
              <a:defRPr sz="1400">
                <a:solidFill>
                  <a:srgbClr val="FFFFFF"/>
                </a:solidFill>
              </a:defRPr>
            </a:lvl7pPr>
            <a:lvl8pPr lvl="7" rtl="0" algn="ctr">
              <a:spcBef>
                <a:spcPts val="0"/>
              </a:spcBef>
              <a:spcAft>
                <a:spcPts val="0"/>
              </a:spcAft>
              <a:buClr>
                <a:srgbClr val="FFFFFF"/>
              </a:buClr>
              <a:buSzPts val="1400"/>
              <a:buNone/>
              <a:defRPr sz="1400">
                <a:solidFill>
                  <a:srgbClr val="FFFFFF"/>
                </a:solidFill>
              </a:defRPr>
            </a:lvl8pPr>
            <a:lvl9pPr lvl="8" rtl="0" algn="ctr">
              <a:spcBef>
                <a:spcPts val="0"/>
              </a:spcBef>
              <a:spcAft>
                <a:spcPts val="0"/>
              </a:spcAft>
              <a:buClr>
                <a:srgbClr val="FFFFFF"/>
              </a:buClr>
              <a:buSzPts val="1400"/>
              <a:buNone/>
              <a:defRPr sz="1400">
                <a:solidFill>
                  <a:srgbClr val="FFFFFF"/>
                </a:solidFill>
              </a:defRPr>
            </a:lvl9pPr>
          </a:lstStyle>
          <a:p/>
        </p:txBody>
      </p:sp>
      <p:sp>
        <p:nvSpPr>
          <p:cNvPr id="91" name="Google Shape;91;p25"/>
          <p:cNvSpPr txBox="1"/>
          <p:nvPr>
            <p:ph idx="3" type="subTitle"/>
          </p:nvPr>
        </p:nvSpPr>
        <p:spPr>
          <a:xfrm>
            <a:off x="3585775" y="3238325"/>
            <a:ext cx="1972500" cy="57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434343"/>
              </a:buClr>
              <a:buSzPts val="1200"/>
              <a:buNone/>
              <a:defRPr>
                <a:solidFill>
                  <a:srgbClr val="434343"/>
                </a:solidFill>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92" name="Google Shape;92;p25"/>
          <p:cNvSpPr txBox="1"/>
          <p:nvPr>
            <p:ph idx="4" type="ctrTitle"/>
          </p:nvPr>
        </p:nvSpPr>
        <p:spPr>
          <a:xfrm>
            <a:off x="852700" y="3015389"/>
            <a:ext cx="1972500" cy="3555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FFFFFF"/>
              </a:buClr>
              <a:buSzPts val="1400"/>
              <a:buNone/>
              <a:defRPr sz="1400">
                <a:solidFill>
                  <a:srgbClr val="FFFFFF"/>
                </a:solidFill>
              </a:defRPr>
            </a:lvl1pPr>
            <a:lvl2pPr lvl="1" rtl="0" algn="ctr">
              <a:spcBef>
                <a:spcPts val="0"/>
              </a:spcBef>
              <a:spcAft>
                <a:spcPts val="0"/>
              </a:spcAft>
              <a:buClr>
                <a:srgbClr val="FFFFFF"/>
              </a:buClr>
              <a:buSzPts val="1400"/>
              <a:buNone/>
              <a:defRPr sz="1400">
                <a:solidFill>
                  <a:srgbClr val="FFFFFF"/>
                </a:solidFill>
              </a:defRPr>
            </a:lvl2pPr>
            <a:lvl3pPr lvl="2" rtl="0" algn="ctr">
              <a:spcBef>
                <a:spcPts val="0"/>
              </a:spcBef>
              <a:spcAft>
                <a:spcPts val="0"/>
              </a:spcAft>
              <a:buClr>
                <a:srgbClr val="FFFFFF"/>
              </a:buClr>
              <a:buSzPts val="1400"/>
              <a:buNone/>
              <a:defRPr sz="1400">
                <a:solidFill>
                  <a:srgbClr val="FFFFFF"/>
                </a:solidFill>
              </a:defRPr>
            </a:lvl3pPr>
            <a:lvl4pPr lvl="3" rtl="0" algn="ctr">
              <a:spcBef>
                <a:spcPts val="0"/>
              </a:spcBef>
              <a:spcAft>
                <a:spcPts val="0"/>
              </a:spcAft>
              <a:buClr>
                <a:srgbClr val="FFFFFF"/>
              </a:buClr>
              <a:buSzPts val="1400"/>
              <a:buNone/>
              <a:defRPr sz="1400">
                <a:solidFill>
                  <a:srgbClr val="FFFFFF"/>
                </a:solidFill>
              </a:defRPr>
            </a:lvl4pPr>
            <a:lvl5pPr lvl="4" rtl="0" algn="ctr">
              <a:spcBef>
                <a:spcPts val="0"/>
              </a:spcBef>
              <a:spcAft>
                <a:spcPts val="0"/>
              </a:spcAft>
              <a:buClr>
                <a:srgbClr val="FFFFFF"/>
              </a:buClr>
              <a:buSzPts val="1400"/>
              <a:buNone/>
              <a:defRPr sz="1400">
                <a:solidFill>
                  <a:srgbClr val="FFFFFF"/>
                </a:solidFill>
              </a:defRPr>
            </a:lvl5pPr>
            <a:lvl6pPr lvl="5" rtl="0" algn="ctr">
              <a:spcBef>
                <a:spcPts val="0"/>
              </a:spcBef>
              <a:spcAft>
                <a:spcPts val="0"/>
              </a:spcAft>
              <a:buClr>
                <a:srgbClr val="FFFFFF"/>
              </a:buClr>
              <a:buSzPts val="1400"/>
              <a:buNone/>
              <a:defRPr sz="1400">
                <a:solidFill>
                  <a:srgbClr val="FFFFFF"/>
                </a:solidFill>
              </a:defRPr>
            </a:lvl6pPr>
            <a:lvl7pPr lvl="6" rtl="0" algn="ctr">
              <a:spcBef>
                <a:spcPts val="0"/>
              </a:spcBef>
              <a:spcAft>
                <a:spcPts val="0"/>
              </a:spcAft>
              <a:buClr>
                <a:srgbClr val="FFFFFF"/>
              </a:buClr>
              <a:buSzPts val="1400"/>
              <a:buNone/>
              <a:defRPr sz="1400">
                <a:solidFill>
                  <a:srgbClr val="FFFFFF"/>
                </a:solidFill>
              </a:defRPr>
            </a:lvl7pPr>
            <a:lvl8pPr lvl="7" rtl="0" algn="ctr">
              <a:spcBef>
                <a:spcPts val="0"/>
              </a:spcBef>
              <a:spcAft>
                <a:spcPts val="0"/>
              </a:spcAft>
              <a:buClr>
                <a:srgbClr val="FFFFFF"/>
              </a:buClr>
              <a:buSzPts val="1400"/>
              <a:buNone/>
              <a:defRPr sz="1400">
                <a:solidFill>
                  <a:srgbClr val="FFFFFF"/>
                </a:solidFill>
              </a:defRPr>
            </a:lvl8pPr>
            <a:lvl9pPr lvl="8" rtl="0" algn="ctr">
              <a:spcBef>
                <a:spcPts val="0"/>
              </a:spcBef>
              <a:spcAft>
                <a:spcPts val="0"/>
              </a:spcAft>
              <a:buClr>
                <a:srgbClr val="FFFFFF"/>
              </a:buClr>
              <a:buSzPts val="1400"/>
              <a:buNone/>
              <a:defRPr sz="1400">
                <a:solidFill>
                  <a:srgbClr val="FFFFFF"/>
                </a:solidFill>
              </a:defRPr>
            </a:lvl9pPr>
          </a:lstStyle>
          <a:p/>
        </p:txBody>
      </p:sp>
      <p:sp>
        <p:nvSpPr>
          <p:cNvPr id="93" name="Google Shape;93;p25"/>
          <p:cNvSpPr txBox="1"/>
          <p:nvPr>
            <p:ph idx="5" type="ctrTitle"/>
          </p:nvPr>
        </p:nvSpPr>
        <p:spPr>
          <a:xfrm>
            <a:off x="6318850" y="3015389"/>
            <a:ext cx="1972500" cy="3555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FFFFFF"/>
              </a:buClr>
              <a:buSzPts val="1400"/>
              <a:buNone/>
              <a:defRPr sz="1400">
                <a:solidFill>
                  <a:srgbClr val="FFFFFF"/>
                </a:solidFill>
              </a:defRPr>
            </a:lvl1pPr>
            <a:lvl2pPr lvl="1" rtl="0" algn="ctr">
              <a:spcBef>
                <a:spcPts val="0"/>
              </a:spcBef>
              <a:spcAft>
                <a:spcPts val="0"/>
              </a:spcAft>
              <a:buClr>
                <a:srgbClr val="FFFFFF"/>
              </a:buClr>
              <a:buSzPts val="1400"/>
              <a:buNone/>
              <a:defRPr sz="1400">
                <a:solidFill>
                  <a:srgbClr val="FFFFFF"/>
                </a:solidFill>
              </a:defRPr>
            </a:lvl2pPr>
            <a:lvl3pPr lvl="2" rtl="0" algn="ctr">
              <a:spcBef>
                <a:spcPts val="0"/>
              </a:spcBef>
              <a:spcAft>
                <a:spcPts val="0"/>
              </a:spcAft>
              <a:buClr>
                <a:srgbClr val="FFFFFF"/>
              </a:buClr>
              <a:buSzPts val="1400"/>
              <a:buNone/>
              <a:defRPr sz="1400">
                <a:solidFill>
                  <a:srgbClr val="FFFFFF"/>
                </a:solidFill>
              </a:defRPr>
            </a:lvl3pPr>
            <a:lvl4pPr lvl="3" rtl="0" algn="ctr">
              <a:spcBef>
                <a:spcPts val="0"/>
              </a:spcBef>
              <a:spcAft>
                <a:spcPts val="0"/>
              </a:spcAft>
              <a:buClr>
                <a:srgbClr val="FFFFFF"/>
              </a:buClr>
              <a:buSzPts val="1400"/>
              <a:buNone/>
              <a:defRPr sz="1400">
                <a:solidFill>
                  <a:srgbClr val="FFFFFF"/>
                </a:solidFill>
              </a:defRPr>
            </a:lvl4pPr>
            <a:lvl5pPr lvl="4" rtl="0" algn="ctr">
              <a:spcBef>
                <a:spcPts val="0"/>
              </a:spcBef>
              <a:spcAft>
                <a:spcPts val="0"/>
              </a:spcAft>
              <a:buClr>
                <a:srgbClr val="FFFFFF"/>
              </a:buClr>
              <a:buSzPts val="1400"/>
              <a:buNone/>
              <a:defRPr sz="1400">
                <a:solidFill>
                  <a:srgbClr val="FFFFFF"/>
                </a:solidFill>
              </a:defRPr>
            </a:lvl5pPr>
            <a:lvl6pPr lvl="5" rtl="0" algn="ctr">
              <a:spcBef>
                <a:spcPts val="0"/>
              </a:spcBef>
              <a:spcAft>
                <a:spcPts val="0"/>
              </a:spcAft>
              <a:buClr>
                <a:srgbClr val="FFFFFF"/>
              </a:buClr>
              <a:buSzPts val="1400"/>
              <a:buNone/>
              <a:defRPr sz="1400">
                <a:solidFill>
                  <a:srgbClr val="FFFFFF"/>
                </a:solidFill>
              </a:defRPr>
            </a:lvl6pPr>
            <a:lvl7pPr lvl="6" rtl="0" algn="ctr">
              <a:spcBef>
                <a:spcPts val="0"/>
              </a:spcBef>
              <a:spcAft>
                <a:spcPts val="0"/>
              </a:spcAft>
              <a:buClr>
                <a:srgbClr val="FFFFFF"/>
              </a:buClr>
              <a:buSzPts val="1400"/>
              <a:buNone/>
              <a:defRPr sz="1400">
                <a:solidFill>
                  <a:srgbClr val="FFFFFF"/>
                </a:solidFill>
              </a:defRPr>
            </a:lvl7pPr>
            <a:lvl8pPr lvl="7" rtl="0" algn="ctr">
              <a:spcBef>
                <a:spcPts val="0"/>
              </a:spcBef>
              <a:spcAft>
                <a:spcPts val="0"/>
              </a:spcAft>
              <a:buClr>
                <a:srgbClr val="FFFFFF"/>
              </a:buClr>
              <a:buSzPts val="1400"/>
              <a:buNone/>
              <a:defRPr sz="1400">
                <a:solidFill>
                  <a:srgbClr val="FFFFFF"/>
                </a:solidFill>
              </a:defRPr>
            </a:lvl8pPr>
            <a:lvl9pPr lvl="8" rtl="0" algn="ctr">
              <a:spcBef>
                <a:spcPts val="0"/>
              </a:spcBef>
              <a:spcAft>
                <a:spcPts val="0"/>
              </a:spcAft>
              <a:buClr>
                <a:srgbClr val="FFFFFF"/>
              </a:buClr>
              <a:buSzPts val="1400"/>
              <a:buNone/>
              <a:defRPr sz="1400">
                <a:solidFill>
                  <a:srgbClr val="FFFFFF"/>
                </a:solidFill>
              </a:defRPr>
            </a:lvl9pPr>
          </a:lstStyle>
          <a:p/>
        </p:txBody>
      </p:sp>
      <p:sp>
        <p:nvSpPr>
          <p:cNvPr id="94" name="Google Shape;94;p25"/>
          <p:cNvSpPr txBox="1"/>
          <p:nvPr>
            <p:ph idx="6" type="subTitle"/>
          </p:nvPr>
        </p:nvSpPr>
        <p:spPr>
          <a:xfrm>
            <a:off x="6318900" y="3238325"/>
            <a:ext cx="1972500" cy="57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434343"/>
              </a:buClr>
              <a:buSzPts val="1200"/>
              <a:buNone/>
              <a:defRPr>
                <a:solidFill>
                  <a:srgbClr val="434343"/>
                </a:solidFill>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Tree>
  </p:cSld>
  <p:clrMapOvr>
    <a:masterClrMapping/>
  </p:clrMapOvr>
  <p:extLst>
    <p:ext uri="{DCECCB84-F9BA-43D5-87BE-67443E8EF086}">
      <p15:sldGuideLst>
        <p15:guide id="1" pos="454">
          <p15:clr>
            <a:srgbClr val="FA7B17"/>
          </p15:clr>
        </p15:guide>
      </p15:sldGuideLst>
    </p:ext>
  </p:extLs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lumns">
  <p:cSld name="CUSTOM_7_1_2_1">
    <p:spTree>
      <p:nvGrpSpPr>
        <p:cNvPr id="95" name="Shape 95"/>
        <p:cNvGrpSpPr/>
        <p:nvPr/>
      </p:nvGrpSpPr>
      <p:grpSpPr>
        <a:xfrm>
          <a:off x="0" y="0"/>
          <a:ext cx="0" cy="0"/>
          <a:chOff x="0" y="0"/>
          <a:chExt cx="0" cy="0"/>
        </a:xfrm>
      </p:grpSpPr>
      <p:sp>
        <p:nvSpPr>
          <p:cNvPr id="96" name="Google Shape;96;p26"/>
          <p:cNvSpPr txBox="1"/>
          <p:nvPr>
            <p:ph type="ctrTitle"/>
          </p:nvPr>
        </p:nvSpPr>
        <p:spPr>
          <a:xfrm>
            <a:off x="1177710" y="2187476"/>
            <a:ext cx="2850300" cy="3555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FFFFFF"/>
              </a:buClr>
              <a:buSzPts val="1400"/>
              <a:buNone/>
              <a:defRPr sz="1400">
                <a:solidFill>
                  <a:srgbClr val="FFFFFF"/>
                </a:solidFill>
              </a:defRPr>
            </a:lvl1pPr>
            <a:lvl2pPr lvl="1" rtl="0" algn="ctr">
              <a:spcBef>
                <a:spcPts val="0"/>
              </a:spcBef>
              <a:spcAft>
                <a:spcPts val="0"/>
              </a:spcAft>
              <a:buClr>
                <a:srgbClr val="FFFFFF"/>
              </a:buClr>
              <a:buSzPts val="1400"/>
              <a:buNone/>
              <a:defRPr sz="1400">
                <a:solidFill>
                  <a:srgbClr val="FFFFFF"/>
                </a:solidFill>
              </a:defRPr>
            </a:lvl2pPr>
            <a:lvl3pPr lvl="2" rtl="0" algn="ctr">
              <a:spcBef>
                <a:spcPts val="0"/>
              </a:spcBef>
              <a:spcAft>
                <a:spcPts val="0"/>
              </a:spcAft>
              <a:buClr>
                <a:srgbClr val="FFFFFF"/>
              </a:buClr>
              <a:buSzPts val="1400"/>
              <a:buNone/>
              <a:defRPr sz="1400">
                <a:solidFill>
                  <a:srgbClr val="FFFFFF"/>
                </a:solidFill>
              </a:defRPr>
            </a:lvl3pPr>
            <a:lvl4pPr lvl="3" rtl="0" algn="ctr">
              <a:spcBef>
                <a:spcPts val="0"/>
              </a:spcBef>
              <a:spcAft>
                <a:spcPts val="0"/>
              </a:spcAft>
              <a:buClr>
                <a:srgbClr val="FFFFFF"/>
              </a:buClr>
              <a:buSzPts val="1400"/>
              <a:buNone/>
              <a:defRPr sz="1400">
                <a:solidFill>
                  <a:srgbClr val="FFFFFF"/>
                </a:solidFill>
              </a:defRPr>
            </a:lvl4pPr>
            <a:lvl5pPr lvl="4" rtl="0" algn="ctr">
              <a:spcBef>
                <a:spcPts val="0"/>
              </a:spcBef>
              <a:spcAft>
                <a:spcPts val="0"/>
              </a:spcAft>
              <a:buClr>
                <a:srgbClr val="FFFFFF"/>
              </a:buClr>
              <a:buSzPts val="1400"/>
              <a:buNone/>
              <a:defRPr sz="1400">
                <a:solidFill>
                  <a:srgbClr val="FFFFFF"/>
                </a:solidFill>
              </a:defRPr>
            </a:lvl5pPr>
            <a:lvl6pPr lvl="5" rtl="0" algn="ctr">
              <a:spcBef>
                <a:spcPts val="0"/>
              </a:spcBef>
              <a:spcAft>
                <a:spcPts val="0"/>
              </a:spcAft>
              <a:buClr>
                <a:srgbClr val="FFFFFF"/>
              </a:buClr>
              <a:buSzPts val="1400"/>
              <a:buNone/>
              <a:defRPr sz="1400">
                <a:solidFill>
                  <a:srgbClr val="FFFFFF"/>
                </a:solidFill>
              </a:defRPr>
            </a:lvl6pPr>
            <a:lvl7pPr lvl="6" rtl="0" algn="ctr">
              <a:spcBef>
                <a:spcPts val="0"/>
              </a:spcBef>
              <a:spcAft>
                <a:spcPts val="0"/>
              </a:spcAft>
              <a:buClr>
                <a:srgbClr val="FFFFFF"/>
              </a:buClr>
              <a:buSzPts val="1400"/>
              <a:buNone/>
              <a:defRPr sz="1400">
                <a:solidFill>
                  <a:srgbClr val="FFFFFF"/>
                </a:solidFill>
              </a:defRPr>
            </a:lvl7pPr>
            <a:lvl8pPr lvl="7" rtl="0" algn="ctr">
              <a:spcBef>
                <a:spcPts val="0"/>
              </a:spcBef>
              <a:spcAft>
                <a:spcPts val="0"/>
              </a:spcAft>
              <a:buClr>
                <a:srgbClr val="FFFFFF"/>
              </a:buClr>
              <a:buSzPts val="1400"/>
              <a:buNone/>
              <a:defRPr sz="1400">
                <a:solidFill>
                  <a:srgbClr val="FFFFFF"/>
                </a:solidFill>
              </a:defRPr>
            </a:lvl8pPr>
            <a:lvl9pPr lvl="8" rtl="0" algn="ctr">
              <a:spcBef>
                <a:spcPts val="0"/>
              </a:spcBef>
              <a:spcAft>
                <a:spcPts val="0"/>
              </a:spcAft>
              <a:buClr>
                <a:srgbClr val="FFFFFF"/>
              </a:buClr>
              <a:buSzPts val="1400"/>
              <a:buNone/>
              <a:defRPr sz="1400">
                <a:solidFill>
                  <a:srgbClr val="FFFFFF"/>
                </a:solidFill>
              </a:defRPr>
            </a:lvl9pPr>
          </a:lstStyle>
          <a:p/>
        </p:txBody>
      </p:sp>
      <p:sp>
        <p:nvSpPr>
          <p:cNvPr id="97" name="Google Shape;97;p26"/>
          <p:cNvSpPr txBox="1"/>
          <p:nvPr>
            <p:ph idx="1" type="subTitle"/>
          </p:nvPr>
        </p:nvSpPr>
        <p:spPr>
          <a:xfrm>
            <a:off x="1177685" y="2390626"/>
            <a:ext cx="2850300" cy="57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434343"/>
              </a:buClr>
              <a:buSzPts val="1200"/>
              <a:buNone/>
              <a:defRPr>
                <a:solidFill>
                  <a:srgbClr val="434343"/>
                </a:solidFill>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98" name="Google Shape;98;p26"/>
          <p:cNvSpPr txBox="1"/>
          <p:nvPr>
            <p:ph idx="2" type="ctrTitle"/>
          </p:nvPr>
        </p:nvSpPr>
        <p:spPr>
          <a:xfrm>
            <a:off x="1177698" y="3953517"/>
            <a:ext cx="2850300" cy="3555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FFFFFF"/>
              </a:buClr>
              <a:buSzPts val="1400"/>
              <a:buNone/>
              <a:defRPr sz="1400">
                <a:solidFill>
                  <a:srgbClr val="FFFFFF"/>
                </a:solidFill>
              </a:defRPr>
            </a:lvl1pPr>
            <a:lvl2pPr lvl="1" rtl="0" algn="ctr">
              <a:spcBef>
                <a:spcPts val="0"/>
              </a:spcBef>
              <a:spcAft>
                <a:spcPts val="0"/>
              </a:spcAft>
              <a:buClr>
                <a:srgbClr val="FFFFFF"/>
              </a:buClr>
              <a:buSzPts val="1400"/>
              <a:buNone/>
              <a:defRPr sz="1400">
                <a:solidFill>
                  <a:srgbClr val="FFFFFF"/>
                </a:solidFill>
              </a:defRPr>
            </a:lvl2pPr>
            <a:lvl3pPr lvl="2" rtl="0" algn="ctr">
              <a:spcBef>
                <a:spcPts val="0"/>
              </a:spcBef>
              <a:spcAft>
                <a:spcPts val="0"/>
              </a:spcAft>
              <a:buClr>
                <a:srgbClr val="FFFFFF"/>
              </a:buClr>
              <a:buSzPts val="1400"/>
              <a:buNone/>
              <a:defRPr sz="1400">
                <a:solidFill>
                  <a:srgbClr val="FFFFFF"/>
                </a:solidFill>
              </a:defRPr>
            </a:lvl3pPr>
            <a:lvl4pPr lvl="3" rtl="0" algn="ctr">
              <a:spcBef>
                <a:spcPts val="0"/>
              </a:spcBef>
              <a:spcAft>
                <a:spcPts val="0"/>
              </a:spcAft>
              <a:buClr>
                <a:srgbClr val="FFFFFF"/>
              </a:buClr>
              <a:buSzPts val="1400"/>
              <a:buNone/>
              <a:defRPr sz="1400">
                <a:solidFill>
                  <a:srgbClr val="FFFFFF"/>
                </a:solidFill>
              </a:defRPr>
            </a:lvl4pPr>
            <a:lvl5pPr lvl="4" rtl="0" algn="ctr">
              <a:spcBef>
                <a:spcPts val="0"/>
              </a:spcBef>
              <a:spcAft>
                <a:spcPts val="0"/>
              </a:spcAft>
              <a:buClr>
                <a:srgbClr val="FFFFFF"/>
              </a:buClr>
              <a:buSzPts val="1400"/>
              <a:buNone/>
              <a:defRPr sz="1400">
                <a:solidFill>
                  <a:srgbClr val="FFFFFF"/>
                </a:solidFill>
              </a:defRPr>
            </a:lvl5pPr>
            <a:lvl6pPr lvl="5" rtl="0" algn="ctr">
              <a:spcBef>
                <a:spcPts val="0"/>
              </a:spcBef>
              <a:spcAft>
                <a:spcPts val="0"/>
              </a:spcAft>
              <a:buClr>
                <a:srgbClr val="FFFFFF"/>
              </a:buClr>
              <a:buSzPts val="1400"/>
              <a:buNone/>
              <a:defRPr sz="1400">
                <a:solidFill>
                  <a:srgbClr val="FFFFFF"/>
                </a:solidFill>
              </a:defRPr>
            </a:lvl6pPr>
            <a:lvl7pPr lvl="6" rtl="0" algn="ctr">
              <a:spcBef>
                <a:spcPts val="0"/>
              </a:spcBef>
              <a:spcAft>
                <a:spcPts val="0"/>
              </a:spcAft>
              <a:buClr>
                <a:srgbClr val="FFFFFF"/>
              </a:buClr>
              <a:buSzPts val="1400"/>
              <a:buNone/>
              <a:defRPr sz="1400">
                <a:solidFill>
                  <a:srgbClr val="FFFFFF"/>
                </a:solidFill>
              </a:defRPr>
            </a:lvl7pPr>
            <a:lvl8pPr lvl="7" rtl="0" algn="ctr">
              <a:spcBef>
                <a:spcPts val="0"/>
              </a:spcBef>
              <a:spcAft>
                <a:spcPts val="0"/>
              </a:spcAft>
              <a:buClr>
                <a:srgbClr val="FFFFFF"/>
              </a:buClr>
              <a:buSzPts val="1400"/>
              <a:buNone/>
              <a:defRPr sz="1400">
                <a:solidFill>
                  <a:srgbClr val="FFFFFF"/>
                </a:solidFill>
              </a:defRPr>
            </a:lvl8pPr>
            <a:lvl9pPr lvl="8" rtl="0" algn="ctr">
              <a:spcBef>
                <a:spcPts val="0"/>
              </a:spcBef>
              <a:spcAft>
                <a:spcPts val="0"/>
              </a:spcAft>
              <a:buClr>
                <a:srgbClr val="FFFFFF"/>
              </a:buClr>
              <a:buSzPts val="1400"/>
              <a:buNone/>
              <a:defRPr sz="1400">
                <a:solidFill>
                  <a:srgbClr val="FFFFFF"/>
                </a:solidFill>
              </a:defRPr>
            </a:lvl9pPr>
          </a:lstStyle>
          <a:p/>
        </p:txBody>
      </p:sp>
      <p:sp>
        <p:nvSpPr>
          <p:cNvPr id="99" name="Google Shape;99;p26"/>
          <p:cNvSpPr txBox="1"/>
          <p:nvPr>
            <p:ph idx="3" type="subTitle"/>
          </p:nvPr>
        </p:nvSpPr>
        <p:spPr>
          <a:xfrm>
            <a:off x="1177673" y="4156667"/>
            <a:ext cx="2850300" cy="57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434343"/>
              </a:buClr>
              <a:buSzPts val="1200"/>
              <a:buNone/>
              <a:defRPr>
                <a:solidFill>
                  <a:srgbClr val="434343"/>
                </a:solidFill>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100" name="Google Shape;100;p26"/>
          <p:cNvSpPr txBox="1"/>
          <p:nvPr>
            <p:ph idx="4" type="ctrTitle"/>
          </p:nvPr>
        </p:nvSpPr>
        <p:spPr>
          <a:xfrm>
            <a:off x="5116035" y="2187476"/>
            <a:ext cx="2850300" cy="3555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FFFFFF"/>
              </a:buClr>
              <a:buSzPts val="1400"/>
              <a:buNone/>
              <a:defRPr sz="1400">
                <a:solidFill>
                  <a:srgbClr val="FFFFFF"/>
                </a:solidFill>
              </a:defRPr>
            </a:lvl1pPr>
            <a:lvl2pPr lvl="1" rtl="0" algn="ctr">
              <a:spcBef>
                <a:spcPts val="0"/>
              </a:spcBef>
              <a:spcAft>
                <a:spcPts val="0"/>
              </a:spcAft>
              <a:buClr>
                <a:srgbClr val="FFFFFF"/>
              </a:buClr>
              <a:buSzPts val="1400"/>
              <a:buNone/>
              <a:defRPr sz="1400">
                <a:solidFill>
                  <a:srgbClr val="FFFFFF"/>
                </a:solidFill>
              </a:defRPr>
            </a:lvl2pPr>
            <a:lvl3pPr lvl="2" rtl="0" algn="ctr">
              <a:spcBef>
                <a:spcPts val="0"/>
              </a:spcBef>
              <a:spcAft>
                <a:spcPts val="0"/>
              </a:spcAft>
              <a:buClr>
                <a:srgbClr val="FFFFFF"/>
              </a:buClr>
              <a:buSzPts val="1400"/>
              <a:buNone/>
              <a:defRPr sz="1400">
                <a:solidFill>
                  <a:srgbClr val="FFFFFF"/>
                </a:solidFill>
              </a:defRPr>
            </a:lvl3pPr>
            <a:lvl4pPr lvl="3" rtl="0" algn="ctr">
              <a:spcBef>
                <a:spcPts val="0"/>
              </a:spcBef>
              <a:spcAft>
                <a:spcPts val="0"/>
              </a:spcAft>
              <a:buClr>
                <a:srgbClr val="FFFFFF"/>
              </a:buClr>
              <a:buSzPts val="1400"/>
              <a:buNone/>
              <a:defRPr sz="1400">
                <a:solidFill>
                  <a:srgbClr val="FFFFFF"/>
                </a:solidFill>
              </a:defRPr>
            </a:lvl4pPr>
            <a:lvl5pPr lvl="4" rtl="0" algn="ctr">
              <a:spcBef>
                <a:spcPts val="0"/>
              </a:spcBef>
              <a:spcAft>
                <a:spcPts val="0"/>
              </a:spcAft>
              <a:buClr>
                <a:srgbClr val="FFFFFF"/>
              </a:buClr>
              <a:buSzPts val="1400"/>
              <a:buNone/>
              <a:defRPr sz="1400">
                <a:solidFill>
                  <a:srgbClr val="FFFFFF"/>
                </a:solidFill>
              </a:defRPr>
            </a:lvl5pPr>
            <a:lvl6pPr lvl="5" rtl="0" algn="ctr">
              <a:spcBef>
                <a:spcPts val="0"/>
              </a:spcBef>
              <a:spcAft>
                <a:spcPts val="0"/>
              </a:spcAft>
              <a:buClr>
                <a:srgbClr val="FFFFFF"/>
              </a:buClr>
              <a:buSzPts val="1400"/>
              <a:buNone/>
              <a:defRPr sz="1400">
                <a:solidFill>
                  <a:srgbClr val="FFFFFF"/>
                </a:solidFill>
              </a:defRPr>
            </a:lvl6pPr>
            <a:lvl7pPr lvl="6" rtl="0" algn="ctr">
              <a:spcBef>
                <a:spcPts val="0"/>
              </a:spcBef>
              <a:spcAft>
                <a:spcPts val="0"/>
              </a:spcAft>
              <a:buClr>
                <a:srgbClr val="FFFFFF"/>
              </a:buClr>
              <a:buSzPts val="1400"/>
              <a:buNone/>
              <a:defRPr sz="1400">
                <a:solidFill>
                  <a:srgbClr val="FFFFFF"/>
                </a:solidFill>
              </a:defRPr>
            </a:lvl7pPr>
            <a:lvl8pPr lvl="7" rtl="0" algn="ctr">
              <a:spcBef>
                <a:spcPts val="0"/>
              </a:spcBef>
              <a:spcAft>
                <a:spcPts val="0"/>
              </a:spcAft>
              <a:buClr>
                <a:srgbClr val="FFFFFF"/>
              </a:buClr>
              <a:buSzPts val="1400"/>
              <a:buNone/>
              <a:defRPr sz="1400">
                <a:solidFill>
                  <a:srgbClr val="FFFFFF"/>
                </a:solidFill>
              </a:defRPr>
            </a:lvl8pPr>
            <a:lvl9pPr lvl="8" rtl="0" algn="ctr">
              <a:spcBef>
                <a:spcPts val="0"/>
              </a:spcBef>
              <a:spcAft>
                <a:spcPts val="0"/>
              </a:spcAft>
              <a:buClr>
                <a:srgbClr val="FFFFFF"/>
              </a:buClr>
              <a:buSzPts val="1400"/>
              <a:buNone/>
              <a:defRPr sz="1400">
                <a:solidFill>
                  <a:srgbClr val="FFFFFF"/>
                </a:solidFill>
              </a:defRPr>
            </a:lvl9pPr>
          </a:lstStyle>
          <a:p/>
        </p:txBody>
      </p:sp>
      <p:sp>
        <p:nvSpPr>
          <p:cNvPr id="101" name="Google Shape;101;p26"/>
          <p:cNvSpPr txBox="1"/>
          <p:nvPr>
            <p:ph idx="5" type="subTitle"/>
          </p:nvPr>
        </p:nvSpPr>
        <p:spPr>
          <a:xfrm>
            <a:off x="5116010" y="2390626"/>
            <a:ext cx="2850300" cy="57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434343"/>
              </a:buClr>
              <a:buSzPts val="1200"/>
              <a:buNone/>
              <a:defRPr>
                <a:solidFill>
                  <a:srgbClr val="434343"/>
                </a:solidFill>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102" name="Google Shape;102;p26"/>
          <p:cNvSpPr txBox="1"/>
          <p:nvPr>
            <p:ph idx="6" type="ctrTitle"/>
          </p:nvPr>
        </p:nvSpPr>
        <p:spPr>
          <a:xfrm>
            <a:off x="5116023" y="3953517"/>
            <a:ext cx="2850300" cy="3555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FFFFFF"/>
              </a:buClr>
              <a:buSzPts val="1400"/>
              <a:buNone/>
              <a:defRPr sz="1400">
                <a:solidFill>
                  <a:srgbClr val="FFFFFF"/>
                </a:solidFill>
              </a:defRPr>
            </a:lvl1pPr>
            <a:lvl2pPr lvl="1" rtl="0" algn="ctr">
              <a:spcBef>
                <a:spcPts val="0"/>
              </a:spcBef>
              <a:spcAft>
                <a:spcPts val="0"/>
              </a:spcAft>
              <a:buClr>
                <a:srgbClr val="FFFFFF"/>
              </a:buClr>
              <a:buSzPts val="1400"/>
              <a:buNone/>
              <a:defRPr sz="1400">
                <a:solidFill>
                  <a:srgbClr val="FFFFFF"/>
                </a:solidFill>
              </a:defRPr>
            </a:lvl2pPr>
            <a:lvl3pPr lvl="2" rtl="0" algn="ctr">
              <a:spcBef>
                <a:spcPts val="0"/>
              </a:spcBef>
              <a:spcAft>
                <a:spcPts val="0"/>
              </a:spcAft>
              <a:buClr>
                <a:srgbClr val="FFFFFF"/>
              </a:buClr>
              <a:buSzPts val="1400"/>
              <a:buNone/>
              <a:defRPr sz="1400">
                <a:solidFill>
                  <a:srgbClr val="FFFFFF"/>
                </a:solidFill>
              </a:defRPr>
            </a:lvl3pPr>
            <a:lvl4pPr lvl="3" rtl="0" algn="ctr">
              <a:spcBef>
                <a:spcPts val="0"/>
              </a:spcBef>
              <a:spcAft>
                <a:spcPts val="0"/>
              </a:spcAft>
              <a:buClr>
                <a:srgbClr val="FFFFFF"/>
              </a:buClr>
              <a:buSzPts val="1400"/>
              <a:buNone/>
              <a:defRPr sz="1400">
                <a:solidFill>
                  <a:srgbClr val="FFFFFF"/>
                </a:solidFill>
              </a:defRPr>
            </a:lvl4pPr>
            <a:lvl5pPr lvl="4" rtl="0" algn="ctr">
              <a:spcBef>
                <a:spcPts val="0"/>
              </a:spcBef>
              <a:spcAft>
                <a:spcPts val="0"/>
              </a:spcAft>
              <a:buClr>
                <a:srgbClr val="FFFFFF"/>
              </a:buClr>
              <a:buSzPts val="1400"/>
              <a:buNone/>
              <a:defRPr sz="1400">
                <a:solidFill>
                  <a:srgbClr val="FFFFFF"/>
                </a:solidFill>
              </a:defRPr>
            </a:lvl5pPr>
            <a:lvl6pPr lvl="5" rtl="0" algn="ctr">
              <a:spcBef>
                <a:spcPts val="0"/>
              </a:spcBef>
              <a:spcAft>
                <a:spcPts val="0"/>
              </a:spcAft>
              <a:buClr>
                <a:srgbClr val="FFFFFF"/>
              </a:buClr>
              <a:buSzPts val="1400"/>
              <a:buNone/>
              <a:defRPr sz="1400">
                <a:solidFill>
                  <a:srgbClr val="FFFFFF"/>
                </a:solidFill>
              </a:defRPr>
            </a:lvl6pPr>
            <a:lvl7pPr lvl="6" rtl="0" algn="ctr">
              <a:spcBef>
                <a:spcPts val="0"/>
              </a:spcBef>
              <a:spcAft>
                <a:spcPts val="0"/>
              </a:spcAft>
              <a:buClr>
                <a:srgbClr val="FFFFFF"/>
              </a:buClr>
              <a:buSzPts val="1400"/>
              <a:buNone/>
              <a:defRPr sz="1400">
                <a:solidFill>
                  <a:srgbClr val="FFFFFF"/>
                </a:solidFill>
              </a:defRPr>
            </a:lvl7pPr>
            <a:lvl8pPr lvl="7" rtl="0" algn="ctr">
              <a:spcBef>
                <a:spcPts val="0"/>
              </a:spcBef>
              <a:spcAft>
                <a:spcPts val="0"/>
              </a:spcAft>
              <a:buClr>
                <a:srgbClr val="FFFFFF"/>
              </a:buClr>
              <a:buSzPts val="1400"/>
              <a:buNone/>
              <a:defRPr sz="1400">
                <a:solidFill>
                  <a:srgbClr val="FFFFFF"/>
                </a:solidFill>
              </a:defRPr>
            </a:lvl8pPr>
            <a:lvl9pPr lvl="8" rtl="0" algn="ctr">
              <a:spcBef>
                <a:spcPts val="0"/>
              </a:spcBef>
              <a:spcAft>
                <a:spcPts val="0"/>
              </a:spcAft>
              <a:buClr>
                <a:srgbClr val="FFFFFF"/>
              </a:buClr>
              <a:buSzPts val="1400"/>
              <a:buNone/>
              <a:defRPr sz="1400">
                <a:solidFill>
                  <a:srgbClr val="FFFFFF"/>
                </a:solidFill>
              </a:defRPr>
            </a:lvl9pPr>
          </a:lstStyle>
          <a:p/>
        </p:txBody>
      </p:sp>
      <p:sp>
        <p:nvSpPr>
          <p:cNvPr id="103" name="Google Shape;103;p26"/>
          <p:cNvSpPr txBox="1"/>
          <p:nvPr>
            <p:ph idx="7" type="subTitle"/>
          </p:nvPr>
        </p:nvSpPr>
        <p:spPr>
          <a:xfrm>
            <a:off x="5115998" y="4156667"/>
            <a:ext cx="2850300" cy="57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434343"/>
              </a:buClr>
              <a:buSzPts val="1200"/>
              <a:buNone/>
              <a:defRPr>
                <a:solidFill>
                  <a:srgbClr val="434343"/>
                </a:solidFill>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104" name="Google Shape;104;p26"/>
          <p:cNvSpPr txBox="1"/>
          <p:nvPr>
            <p:ph idx="8" type="ctrTitle"/>
          </p:nvPr>
        </p:nvSpPr>
        <p:spPr>
          <a:xfrm flipH="1" rot="-474418">
            <a:off x="634899" y="400076"/>
            <a:ext cx="2505723" cy="946201"/>
          </a:xfrm>
          <a:prstGeom prst="rect">
            <a:avLst/>
          </a:prstGeom>
        </p:spPr>
        <p:txBody>
          <a:bodyPr anchorCtr="0" anchor="t" bIns="91425" lIns="91425" spcFirstLastPara="1" rIns="91425" wrap="square" tIns="91425">
            <a:noAutofit/>
          </a:bodyPr>
          <a:lstStyle>
            <a:lvl1pPr lvl="0" rtl="0">
              <a:spcBef>
                <a:spcPts val="0"/>
              </a:spcBef>
              <a:spcAft>
                <a:spcPts val="0"/>
              </a:spcAft>
              <a:buClr>
                <a:srgbClr val="FFFFFF"/>
              </a:buClr>
              <a:buSzPts val="3600"/>
              <a:buNone/>
              <a:defRPr sz="3600">
                <a:solidFill>
                  <a:srgbClr val="FFFFFF"/>
                </a:solidFill>
              </a:defRPr>
            </a:lvl1pPr>
            <a:lvl2pPr lvl="1" rtl="0" algn="r">
              <a:spcBef>
                <a:spcPts val="0"/>
              </a:spcBef>
              <a:spcAft>
                <a:spcPts val="0"/>
              </a:spcAft>
              <a:buClr>
                <a:srgbClr val="D9D9D9"/>
              </a:buClr>
              <a:buSzPts val="7200"/>
              <a:buNone/>
              <a:defRPr sz="7200">
                <a:solidFill>
                  <a:srgbClr val="D9D9D9"/>
                </a:solidFill>
              </a:defRPr>
            </a:lvl2pPr>
            <a:lvl3pPr lvl="2" rtl="0" algn="r">
              <a:spcBef>
                <a:spcPts val="0"/>
              </a:spcBef>
              <a:spcAft>
                <a:spcPts val="0"/>
              </a:spcAft>
              <a:buClr>
                <a:srgbClr val="D9D9D9"/>
              </a:buClr>
              <a:buSzPts val="7200"/>
              <a:buNone/>
              <a:defRPr sz="7200">
                <a:solidFill>
                  <a:srgbClr val="D9D9D9"/>
                </a:solidFill>
              </a:defRPr>
            </a:lvl3pPr>
            <a:lvl4pPr lvl="3" rtl="0" algn="r">
              <a:spcBef>
                <a:spcPts val="0"/>
              </a:spcBef>
              <a:spcAft>
                <a:spcPts val="0"/>
              </a:spcAft>
              <a:buClr>
                <a:srgbClr val="D9D9D9"/>
              </a:buClr>
              <a:buSzPts val="7200"/>
              <a:buNone/>
              <a:defRPr sz="7200">
                <a:solidFill>
                  <a:srgbClr val="D9D9D9"/>
                </a:solidFill>
              </a:defRPr>
            </a:lvl4pPr>
            <a:lvl5pPr lvl="4" rtl="0" algn="r">
              <a:spcBef>
                <a:spcPts val="0"/>
              </a:spcBef>
              <a:spcAft>
                <a:spcPts val="0"/>
              </a:spcAft>
              <a:buClr>
                <a:srgbClr val="D9D9D9"/>
              </a:buClr>
              <a:buSzPts val="7200"/>
              <a:buNone/>
              <a:defRPr sz="7200">
                <a:solidFill>
                  <a:srgbClr val="D9D9D9"/>
                </a:solidFill>
              </a:defRPr>
            </a:lvl5pPr>
            <a:lvl6pPr lvl="5" rtl="0" algn="r">
              <a:spcBef>
                <a:spcPts val="0"/>
              </a:spcBef>
              <a:spcAft>
                <a:spcPts val="0"/>
              </a:spcAft>
              <a:buClr>
                <a:srgbClr val="D9D9D9"/>
              </a:buClr>
              <a:buSzPts val="7200"/>
              <a:buNone/>
              <a:defRPr sz="7200">
                <a:solidFill>
                  <a:srgbClr val="D9D9D9"/>
                </a:solidFill>
              </a:defRPr>
            </a:lvl6pPr>
            <a:lvl7pPr lvl="6" rtl="0" algn="r">
              <a:spcBef>
                <a:spcPts val="0"/>
              </a:spcBef>
              <a:spcAft>
                <a:spcPts val="0"/>
              </a:spcAft>
              <a:buClr>
                <a:srgbClr val="D9D9D9"/>
              </a:buClr>
              <a:buSzPts val="7200"/>
              <a:buNone/>
              <a:defRPr sz="7200">
                <a:solidFill>
                  <a:srgbClr val="D9D9D9"/>
                </a:solidFill>
              </a:defRPr>
            </a:lvl7pPr>
            <a:lvl8pPr lvl="7" rtl="0" algn="r">
              <a:spcBef>
                <a:spcPts val="0"/>
              </a:spcBef>
              <a:spcAft>
                <a:spcPts val="0"/>
              </a:spcAft>
              <a:buClr>
                <a:srgbClr val="D9D9D9"/>
              </a:buClr>
              <a:buSzPts val="7200"/>
              <a:buNone/>
              <a:defRPr sz="7200">
                <a:solidFill>
                  <a:srgbClr val="D9D9D9"/>
                </a:solidFill>
              </a:defRPr>
            </a:lvl8pPr>
            <a:lvl9pPr lvl="8" rtl="0" algn="r">
              <a:spcBef>
                <a:spcPts val="0"/>
              </a:spcBef>
              <a:spcAft>
                <a:spcPts val="0"/>
              </a:spcAft>
              <a:buClr>
                <a:srgbClr val="D9D9D9"/>
              </a:buClr>
              <a:buSzPts val="7200"/>
              <a:buNone/>
              <a:defRPr sz="7200">
                <a:solidFill>
                  <a:srgbClr val="D9D9D9"/>
                </a:solidFill>
              </a:defRPr>
            </a:lvl9pPr>
          </a:lstStyle>
          <a:p/>
        </p:txBody>
      </p:sp>
    </p:spTree>
  </p:cSld>
  <p:clrMapOvr>
    <a:masterClrMapping/>
  </p:clrMapOvr>
  <p:extLst>
    <p:ext uri="{DCECCB84-F9BA-43D5-87BE-67443E8EF086}">
      <p15:sldGuideLst>
        <p15:guide id="1" pos="454">
          <p15:clr>
            <a:srgbClr val="FA7B17"/>
          </p15:clr>
        </p15:guide>
      </p15:sldGuideLst>
    </p:ext>
  </p:extLs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2">
  <p:cSld name="CUSTOM_8">
    <p:spTree>
      <p:nvGrpSpPr>
        <p:cNvPr id="105" name="Shape 105"/>
        <p:cNvGrpSpPr/>
        <p:nvPr/>
      </p:nvGrpSpPr>
      <p:grpSpPr>
        <a:xfrm>
          <a:off x="0" y="0"/>
          <a:ext cx="0" cy="0"/>
          <a:chOff x="0" y="0"/>
          <a:chExt cx="0" cy="0"/>
        </a:xfrm>
      </p:grpSpPr>
      <p:sp>
        <p:nvSpPr>
          <p:cNvPr id="106" name="Google Shape;106;p27"/>
          <p:cNvSpPr txBox="1"/>
          <p:nvPr>
            <p:ph type="ctrTitle"/>
          </p:nvPr>
        </p:nvSpPr>
        <p:spPr>
          <a:xfrm flipH="1" rot="-474332">
            <a:off x="689497" y="795228"/>
            <a:ext cx="4925107" cy="946201"/>
          </a:xfrm>
          <a:prstGeom prst="rect">
            <a:avLst/>
          </a:prstGeom>
        </p:spPr>
        <p:txBody>
          <a:bodyPr anchorCtr="0" anchor="t" bIns="91425" lIns="91425" spcFirstLastPara="1" rIns="91425" wrap="square" tIns="91425">
            <a:noAutofit/>
          </a:bodyPr>
          <a:lstStyle>
            <a:lvl1pPr lvl="0" rtl="0">
              <a:spcBef>
                <a:spcPts val="0"/>
              </a:spcBef>
              <a:spcAft>
                <a:spcPts val="0"/>
              </a:spcAft>
              <a:buClr>
                <a:srgbClr val="FFFFFF"/>
              </a:buClr>
              <a:buSzPts val="9600"/>
              <a:buNone/>
              <a:defRPr sz="9600">
                <a:solidFill>
                  <a:srgbClr val="FFFFFF"/>
                </a:solidFill>
              </a:defRPr>
            </a:lvl1pPr>
            <a:lvl2pPr lvl="1" rtl="0" algn="r">
              <a:spcBef>
                <a:spcPts val="0"/>
              </a:spcBef>
              <a:spcAft>
                <a:spcPts val="0"/>
              </a:spcAft>
              <a:buClr>
                <a:srgbClr val="D9D9D9"/>
              </a:buClr>
              <a:buSzPts val="6000"/>
              <a:buNone/>
              <a:defRPr sz="6000">
                <a:solidFill>
                  <a:srgbClr val="D9D9D9"/>
                </a:solidFill>
              </a:defRPr>
            </a:lvl2pPr>
            <a:lvl3pPr lvl="2" rtl="0" algn="r">
              <a:spcBef>
                <a:spcPts val="0"/>
              </a:spcBef>
              <a:spcAft>
                <a:spcPts val="0"/>
              </a:spcAft>
              <a:buClr>
                <a:srgbClr val="D9D9D9"/>
              </a:buClr>
              <a:buSzPts val="6000"/>
              <a:buNone/>
              <a:defRPr sz="6000">
                <a:solidFill>
                  <a:srgbClr val="D9D9D9"/>
                </a:solidFill>
              </a:defRPr>
            </a:lvl3pPr>
            <a:lvl4pPr lvl="3" rtl="0" algn="r">
              <a:spcBef>
                <a:spcPts val="0"/>
              </a:spcBef>
              <a:spcAft>
                <a:spcPts val="0"/>
              </a:spcAft>
              <a:buClr>
                <a:srgbClr val="D9D9D9"/>
              </a:buClr>
              <a:buSzPts val="6000"/>
              <a:buNone/>
              <a:defRPr sz="6000">
                <a:solidFill>
                  <a:srgbClr val="D9D9D9"/>
                </a:solidFill>
              </a:defRPr>
            </a:lvl4pPr>
            <a:lvl5pPr lvl="4" rtl="0" algn="r">
              <a:spcBef>
                <a:spcPts val="0"/>
              </a:spcBef>
              <a:spcAft>
                <a:spcPts val="0"/>
              </a:spcAft>
              <a:buClr>
                <a:srgbClr val="D9D9D9"/>
              </a:buClr>
              <a:buSzPts val="6000"/>
              <a:buNone/>
              <a:defRPr sz="6000">
                <a:solidFill>
                  <a:srgbClr val="D9D9D9"/>
                </a:solidFill>
              </a:defRPr>
            </a:lvl5pPr>
            <a:lvl6pPr lvl="5" rtl="0" algn="r">
              <a:spcBef>
                <a:spcPts val="0"/>
              </a:spcBef>
              <a:spcAft>
                <a:spcPts val="0"/>
              </a:spcAft>
              <a:buClr>
                <a:srgbClr val="D9D9D9"/>
              </a:buClr>
              <a:buSzPts val="6000"/>
              <a:buNone/>
              <a:defRPr sz="6000">
                <a:solidFill>
                  <a:srgbClr val="D9D9D9"/>
                </a:solidFill>
              </a:defRPr>
            </a:lvl6pPr>
            <a:lvl7pPr lvl="6" rtl="0" algn="r">
              <a:spcBef>
                <a:spcPts val="0"/>
              </a:spcBef>
              <a:spcAft>
                <a:spcPts val="0"/>
              </a:spcAft>
              <a:buClr>
                <a:srgbClr val="D9D9D9"/>
              </a:buClr>
              <a:buSzPts val="6000"/>
              <a:buNone/>
              <a:defRPr sz="6000">
                <a:solidFill>
                  <a:srgbClr val="D9D9D9"/>
                </a:solidFill>
              </a:defRPr>
            </a:lvl7pPr>
            <a:lvl8pPr lvl="7" rtl="0" algn="r">
              <a:spcBef>
                <a:spcPts val="0"/>
              </a:spcBef>
              <a:spcAft>
                <a:spcPts val="0"/>
              </a:spcAft>
              <a:buClr>
                <a:srgbClr val="D9D9D9"/>
              </a:buClr>
              <a:buSzPts val="6000"/>
              <a:buNone/>
              <a:defRPr sz="6000">
                <a:solidFill>
                  <a:srgbClr val="D9D9D9"/>
                </a:solidFill>
              </a:defRPr>
            </a:lvl8pPr>
            <a:lvl9pPr lvl="8" rtl="0" algn="r">
              <a:spcBef>
                <a:spcPts val="0"/>
              </a:spcBef>
              <a:spcAft>
                <a:spcPts val="0"/>
              </a:spcAft>
              <a:buClr>
                <a:srgbClr val="D9D9D9"/>
              </a:buClr>
              <a:buSzPts val="6000"/>
              <a:buNone/>
              <a:defRPr sz="6000">
                <a:solidFill>
                  <a:srgbClr val="D9D9D9"/>
                </a:solidFill>
              </a:defRPr>
            </a:lvl9pPr>
          </a:lstStyle>
          <a:p/>
        </p:txBody>
      </p:sp>
      <p:sp>
        <p:nvSpPr>
          <p:cNvPr id="107" name="Google Shape;107;p27"/>
          <p:cNvSpPr txBox="1"/>
          <p:nvPr>
            <p:ph idx="1" type="subTitle"/>
          </p:nvPr>
        </p:nvSpPr>
        <p:spPr>
          <a:xfrm>
            <a:off x="1665150" y="2673950"/>
            <a:ext cx="2878500" cy="1784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3">
  <p:cSld name="CUSTOM_6_1_1_4_1">
    <p:spTree>
      <p:nvGrpSpPr>
        <p:cNvPr id="108" name="Shape 108"/>
        <p:cNvGrpSpPr/>
        <p:nvPr/>
      </p:nvGrpSpPr>
      <p:grpSpPr>
        <a:xfrm>
          <a:off x="0" y="0"/>
          <a:ext cx="0" cy="0"/>
          <a:chOff x="0" y="0"/>
          <a:chExt cx="0" cy="0"/>
        </a:xfrm>
      </p:grpSpPr>
      <p:sp>
        <p:nvSpPr>
          <p:cNvPr id="109" name="Google Shape;109;p28"/>
          <p:cNvSpPr txBox="1"/>
          <p:nvPr>
            <p:ph idx="1" type="subTitle"/>
          </p:nvPr>
        </p:nvSpPr>
        <p:spPr>
          <a:xfrm>
            <a:off x="1078250" y="1714650"/>
            <a:ext cx="4194300" cy="1714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p:txBody>
      </p:sp>
      <p:sp>
        <p:nvSpPr>
          <p:cNvPr id="110" name="Google Shape;110;p28"/>
          <p:cNvSpPr txBox="1"/>
          <p:nvPr>
            <p:ph type="ctrTitle"/>
          </p:nvPr>
        </p:nvSpPr>
        <p:spPr>
          <a:xfrm rot="474418">
            <a:off x="6031876" y="400076"/>
            <a:ext cx="2505723" cy="946201"/>
          </a:xfrm>
          <a:prstGeom prst="rect">
            <a:avLst/>
          </a:prstGeom>
        </p:spPr>
        <p:txBody>
          <a:bodyPr anchorCtr="0" anchor="t" bIns="91425" lIns="91425" spcFirstLastPara="1" rIns="91425" wrap="square" tIns="91425">
            <a:noAutofit/>
          </a:bodyPr>
          <a:lstStyle>
            <a:lvl1pPr lvl="0" rtl="0" algn="r">
              <a:spcBef>
                <a:spcPts val="0"/>
              </a:spcBef>
              <a:spcAft>
                <a:spcPts val="0"/>
              </a:spcAft>
              <a:buClr>
                <a:srgbClr val="FFFFFF"/>
              </a:buClr>
              <a:buSzPts val="3600"/>
              <a:buNone/>
              <a:defRPr sz="3600">
                <a:solidFill>
                  <a:srgbClr val="FFFFFF"/>
                </a:solidFill>
              </a:defRPr>
            </a:lvl1pPr>
            <a:lvl2pPr lvl="1" rtl="0" algn="r">
              <a:spcBef>
                <a:spcPts val="0"/>
              </a:spcBef>
              <a:spcAft>
                <a:spcPts val="0"/>
              </a:spcAft>
              <a:buClr>
                <a:srgbClr val="D9D9D9"/>
              </a:buClr>
              <a:buSzPts val="7200"/>
              <a:buNone/>
              <a:defRPr sz="7200">
                <a:solidFill>
                  <a:srgbClr val="D9D9D9"/>
                </a:solidFill>
              </a:defRPr>
            </a:lvl2pPr>
            <a:lvl3pPr lvl="2" rtl="0" algn="r">
              <a:spcBef>
                <a:spcPts val="0"/>
              </a:spcBef>
              <a:spcAft>
                <a:spcPts val="0"/>
              </a:spcAft>
              <a:buClr>
                <a:srgbClr val="D9D9D9"/>
              </a:buClr>
              <a:buSzPts val="7200"/>
              <a:buNone/>
              <a:defRPr sz="7200">
                <a:solidFill>
                  <a:srgbClr val="D9D9D9"/>
                </a:solidFill>
              </a:defRPr>
            </a:lvl3pPr>
            <a:lvl4pPr lvl="3" rtl="0" algn="r">
              <a:spcBef>
                <a:spcPts val="0"/>
              </a:spcBef>
              <a:spcAft>
                <a:spcPts val="0"/>
              </a:spcAft>
              <a:buClr>
                <a:srgbClr val="D9D9D9"/>
              </a:buClr>
              <a:buSzPts val="7200"/>
              <a:buNone/>
              <a:defRPr sz="7200">
                <a:solidFill>
                  <a:srgbClr val="D9D9D9"/>
                </a:solidFill>
              </a:defRPr>
            </a:lvl4pPr>
            <a:lvl5pPr lvl="4" rtl="0" algn="r">
              <a:spcBef>
                <a:spcPts val="0"/>
              </a:spcBef>
              <a:spcAft>
                <a:spcPts val="0"/>
              </a:spcAft>
              <a:buClr>
                <a:srgbClr val="D9D9D9"/>
              </a:buClr>
              <a:buSzPts val="7200"/>
              <a:buNone/>
              <a:defRPr sz="7200">
                <a:solidFill>
                  <a:srgbClr val="D9D9D9"/>
                </a:solidFill>
              </a:defRPr>
            </a:lvl5pPr>
            <a:lvl6pPr lvl="5" rtl="0" algn="r">
              <a:spcBef>
                <a:spcPts val="0"/>
              </a:spcBef>
              <a:spcAft>
                <a:spcPts val="0"/>
              </a:spcAft>
              <a:buClr>
                <a:srgbClr val="D9D9D9"/>
              </a:buClr>
              <a:buSzPts val="7200"/>
              <a:buNone/>
              <a:defRPr sz="7200">
                <a:solidFill>
                  <a:srgbClr val="D9D9D9"/>
                </a:solidFill>
              </a:defRPr>
            </a:lvl6pPr>
            <a:lvl7pPr lvl="6" rtl="0" algn="r">
              <a:spcBef>
                <a:spcPts val="0"/>
              </a:spcBef>
              <a:spcAft>
                <a:spcPts val="0"/>
              </a:spcAft>
              <a:buClr>
                <a:srgbClr val="D9D9D9"/>
              </a:buClr>
              <a:buSzPts val="7200"/>
              <a:buNone/>
              <a:defRPr sz="7200">
                <a:solidFill>
                  <a:srgbClr val="D9D9D9"/>
                </a:solidFill>
              </a:defRPr>
            </a:lvl7pPr>
            <a:lvl8pPr lvl="7" rtl="0" algn="r">
              <a:spcBef>
                <a:spcPts val="0"/>
              </a:spcBef>
              <a:spcAft>
                <a:spcPts val="0"/>
              </a:spcAft>
              <a:buClr>
                <a:srgbClr val="D9D9D9"/>
              </a:buClr>
              <a:buSzPts val="7200"/>
              <a:buNone/>
              <a:defRPr sz="7200">
                <a:solidFill>
                  <a:srgbClr val="D9D9D9"/>
                </a:solidFill>
              </a:defRPr>
            </a:lvl8pPr>
            <a:lvl9pPr lvl="8" rtl="0" algn="r">
              <a:spcBef>
                <a:spcPts val="0"/>
              </a:spcBef>
              <a:spcAft>
                <a:spcPts val="0"/>
              </a:spcAft>
              <a:buClr>
                <a:srgbClr val="D9D9D9"/>
              </a:buClr>
              <a:buSzPts val="7200"/>
              <a:buNone/>
              <a:defRPr sz="7200">
                <a:solidFill>
                  <a:srgbClr val="D9D9D9"/>
                </a:solidFill>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4">
  <p:cSld name="CUSTOM_6_1_1">
    <p:spTree>
      <p:nvGrpSpPr>
        <p:cNvPr id="111" name="Shape 111"/>
        <p:cNvGrpSpPr/>
        <p:nvPr/>
      </p:nvGrpSpPr>
      <p:grpSpPr>
        <a:xfrm>
          <a:off x="0" y="0"/>
          <a:ext cx="0" cy="0"/>
          <a:chOff x="0" y="0"/>
          <a:chExt cx="0" cy="0"/>
        </a:xfrm>
      </p:grpSpPr>
      <p:sp>
        <p:nvSpPr>
          <p:cNvPr id="112" name="Google Shape;112;p29"/>
          <p:cNvSpPr txBox="1"/>
          <p:nvPr>
            <p:ph type="ctrTitle"/>
          </p:nvPr>
        </p:nvSpPr>
        <p:spPr>
          <a:xfrm rot="474418">
            <a:off x="6031876" y="400076"/>
            <a:ext cx="2505723" cy="946201"/>
          </a:xfrm>
          <a:prstGeom prst="rect">
            <a:avLst/>
          </a:prstGeom>
        </p:spPr>
        <p:txBody>
          <a:bodyPr anchorCtr="0" anchor="t" bIns="91425" lIns="91425" spcFirstLastPara="1" rIns="91425" wrap="square" tIns="91425">
            <a:noAutofit/>
          </a:bodyPr>
          <a:lstStyle>
            <a:lvl1pPr lvl="0" rtl="0" algn="r">
              <a:spcBef>
                <a:spcPts val="0"/>
              </a:spcBef>
              <a:spcAft>
                <a:spcPts val="0"/>
              </a:spcAft>
              <a:buClr>
                <a:srgbClr val="FFFFFF"/>
              </a:buClr>
              <a:buSzPts val="3600"/>
              <a:buNone/>
              <a:defRPr sz="3600">
                <a:solidFill>
                  <a:srgbClr val="FFFFFF"/>
                </a:solidFill>
              </a:defRPr>
            </a:lvl1pPr>
            <a:lvl2pPr lvl="1" rtl="0" algn="r">
              <a:spcBef>
                <a:spcPts val="0"/>
              </a:spcBef>
              <a:spcAft>
                <a:spcPts val="0"/>
              </a:spcAft>
              <a:buClr>
                <a:srgbClr val="D9D9D9"/>
              </a:buClr>
              <a:buSzPts val="7200"/>
              <a:buNone/>
              <a:defRPr sz="7200">
                <a:solidFill>
                  <a:srgbClr val="D9D9D9"/>
                </a:solidFill>
              </a:defRPr>
            </a:lvl2pPr>
            <a:lvl3pPr lvl="2" rtl="0" algn="r">
              <a:spcBef>
                <a:spcPts val="0"/>
              </a:spcBef>
              <a:spcAft>
                <a:spcPts val="0"/>
              </a:spcAft>
              <a:buClr>
                <a:srgbClr val="D9D9D9"/>
              </a:buClr>
              <a:buSzPts val="7200"/>
              <a:buNone/>
              <a:defRPr sz="7200">
                <a:solidFill>
                  <a:srgbClr val="D9D9D9"/>
                </a:solidFill>
              </a:defRPr>
            </a:lvl3pPr>
            <a:lvl4pPr lvl="3" rtl="0" algn="r">
              <a:spcBef>
                <a:spcPts val="0"/>
              </a:spcBef>
              <a:spcAft>
                <a:spcPts val="0"/>
              </a:spcAft>
              <a:buClr>
                <a:srgbClr val="D9D9D9"/>
              </a:buClr>
              <a:buSzPts val="7200"/>
              <a:buNone/>
              <a:defRPr sz="7200">
                <a:solidFill>
                  <a:srgbClr val="D9D9D9"/>
                </a:solidFill>
              </a:defRPr>
            </a:lvl4pPr>
            <a:lvl5pPr lvl="4" rtl="0" algn="r">
              <a:spcBef>
                <a:spcPts val="0"/>
              </a:spcBef>
              <a:spcAft>
                <a:spcPts val="0"/>
              </a:spcAft>
              <a:buClr>
                <a:srgbClr val="D9D9D9"/>
              </a:buClr>
              <a:buSzPts val="7200"/>
              <a:buNone/>
              <a:defRPr sz="7200">
                <a:solidFill>
                  <a:srgbClr val="D9D9D9"/>
                </a:solidFill>
              </a:defRPr>
            </a:lvl5pPr>
            <a:lvl6pPr lvl="5" rtl="0" algn="r">
              <a:spcBef>
                <a:spcPts val="0"/>
              </a:spcBef>
              <a:spcAft>
                <a:spcPts val="0"/>
              </a:spcAft>
              <a:buClr>
                <a:srgbClr val="D9D9D9"/>
              </a:buClr>
              <a:buSzPts val="7200"/>
              <a:buNone/>
              <a:defRPr sz="7200">
                <a:solidFill>
                  <a:srgbClr val="D9D9D9"/>
                </a:solidFill>
              </a:defRPr>
            </a:lvl6pPr>
            <a:lvl7pPr lvl="6" rtl="0" algn="r">
              <a:spcBef>
                <a:spcPts val="0"/>
              </a:spcBef>
              <a:spcAft>
                <a:spcPts val="0"/>
              </a:spcAft>
              <a:buClr>
                <a:srgbClr val="D9D9D9"/>
              </a:buClr>
              <a:buSzPts val="7200"/>
              <a:buNone/>
              <a:defRPr sz="7200">
                <a:solidFill>
                  <a:srgbClr val="D9D9D9"/>
                </a:solidFill>
              </a:defRPr>
            </a:lvl7pPr>
            <a:lvl8pPr lvl="7" rtl="0" algn="r">
              <a:spcBef>
                <a:spcPts val="0"/>
              </a:spcBef>
              <a:spcAft>
                <a:spcPts val="0"/>
              </a:spcAft>
              <a:buClr>
                <a:srgbClr val="D9D9D9"/>
              </a:buClr>
              <a:buSzPts val="7200"/>
              <a:buNone/>
              <a:defRPr sz="7200">
                <a:solidFill>
                  <a:srgbClr val="D9D9D9"/>
                </a:solidFill>
              </a:defRPr>
            </a:lvl8pPr>
            <a:lvl9pPr lvl="8" rtl="0" algn="r">
              <a:spcBef>
                <a:spcPts val="0"/>
              </a:spcBef>
              <a:spcAft>
                <a:spcPts val="0"/>
              </a:spcAft>
              <a:buClr>
                <a:srgbClr val="D9D9D9"/>
              </a:buClr>
              <a:buSzPts val="7200"/>
              <a:buNone/>
              <a:defRPr sz="7200">
                <a:solidFill>
                  <a:srgbClr val="D9D9D9"/>
                </a:solidFill>
              </a:defRPr>
            </a:lvl9pPr>
          </a:lstStyle>
          <a:p/>
        </p:txBody>
      </p:sp>
      <p:sp>
        <p:nvSpPr>
          <p:cNvPr id="113" name="Google Shape;113;p29"/>
          <p:cNvSpPr txBox="1"/>
          <p:nvPr>
            <p:ph idx="1" type="subTitle"/>
          </p:nvPr>
        </p:nvSpPr>
        <p:spPr>
          <a:xfrm>
            <a:off x="876725" y="1514500"/>
            <a:ext cx="2878500" cy="1784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p:txBody>
      </p:sp>
      <p:sp>
        <p:nvSpPr>
          <p:cNvPr id="114" name="Google Shape;114;p29"/>
          <p:cNvSpPr txBox="1"/>
          <p:nvPr>
            <p:ph idx="2" type="subTitle"/>
          </p:nvPr>
        </p:nvSpPr>
        <p:spPr>
          <a:xfrm>
            <a:off x="4696475" y="1514500"/>
            <a:ext cx="2878500" cy="1784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p:txBody>
      </p:sp>
      <p:sp>
        <p:nvSpPr>
          <p:cNvPr id="115" name="Google Shape;115;p29"/>
          <p:cNvSpPr txBox="1"/>
          <p:nvPr>
            <p:ph idx="3" type="subTitle"/>
          </p:nvPr>
        </p:nvSpPr>
        <p:spPr>
          <a:xfrm>
            <a:off x="876725" y="915400"/>
            <a:ext cx="2878500" cy="599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Clr>
                <a:srgbClr val="FFFFFF"/>
              </a:buClr>
              <a:buSzPts val="1400"/>
              <a:buFont typeface="Knewave"/>
              <a:buNone/>
              <a:defRPr sz="1400">
                <a:solidFill>
                  <a:srgbClr val="FFFFFF"/>
                </a:solidFill>
                <a:latin typeface="Knewave"/>
                <a:ea typeface="Knewave"/>
                <a:cs typeface="Knewave"/>
                <a:sym typeface="Knewave"/>
              </a:defRPr>
            </a:lvl1pPr>
            <a:lvl2pPr lvl="1" rtl="0">
              <a:lnSpc>
                <a:spcPct val="100000"/>
              </a:lnSpc>
              <a:spcBef>
                <a:spcPts val="0"/>
              </a:spcBef>
              <a:spcAft>
                <a:spcPts val="0"/>
              </a:spcAft>
              <a:buClr>
                <a:srgbClr val="FFFFFF"/>
              </a:buClr>
              <a:buSzPts val="1400"/>
              <a:buFont typeface="Knewave"/>
              <a:buNone/>
              <a:defRPr sz="1400">
                <a:solidFill>
                  <a:srgbClr val="FFFFFF"/>
                </a:solidFill>
                <a:latin typeface="Knewave"/>
                <a:ea typeface="Knewave"/>
                <a:cs typeface="Knewave"/>
                <a:sym typeface="Knewave"/>
              </a:defRPr>
            </a:lvl2pPr>
            <a:lvl3pPr lvl="2" rtl="0">
              <a:lnSpc>
                <a:spcPct val="100000"/>
              </a:lnSpc>
              <a:spcBef>
                <a:spcPts val="0"/>
              </a:spcBef>
              <a:spcAft>
                <a:spcPts val="0"/>
              </a:spcAft>
              <a:buClr>
                <a:srgbClr val="FFFFFF"/>
              </a:buClr>
              <a:buSzPts val="1400"/>
              <a:buFont typeface="Knewave"/>
              <a:buNone/>
              <a:defRPr sz="1400">
                <a:solidFill>
                  <a:srgbClr val="FFFFFF"/>
                </a:solidFill>
                <a:latin typeface="Knewave"/>
                <a:ea typeface="Knewave"/>
                <a:cs typeface="Knewave"/>
                <a:sym typeface="Knewave"/>
              </a:defRPr>
            </a:lvl3pPr>
            <a:lvl4pPr lvl="3" rtl="0">
              <a:lnSpc>
                <a:spcPct val="100000"/>
              </a:lnSpc>
              <a:spcBef>
                <a:spcPts val="0"/>
              </a:spcBef>
              <a:spcAft>
                <a:spcPts val="0"/>
              </a:spcAft>
              <a:buClr>
                <a:srgbClr val="FFFFFF"/>
              </a:buClr>
              <a:buSzPts val="1400"/>
              <a:buFont typeface="Knewave"/>
              <a:buNone/>
              <a:defRPr sz="1400">
                <a:solidFill>
                  <a:srgbClr val="FFFFFF"/>
                </a:solidFill>
                <a:latin typeface="Knewave"/>
                <a:ea typeface="Knewave"/>
                <a:cs typeface="Knewave"/>
                <a:sym typeface="Knewave"/>
              </a:defRPr>
            </a:lvl4pPr>
            <a:lvl5pPr lvl="4" rtl="0">
              <a:lnSpc>
                <a:spcPct val="100000"/>
              </a:lnSpc>
              <a:spcBef>
                <a:spcPts val="0"/>
              </a:spcBef>
              <a:spcAft>
                <a:spcPts val="0"/>
              </a:spcAft>
              <a:buClr>
                <a:srgbClr val="FFFFFF"/>
              </a:buClr>
              <a:buSzPts val="1400"/>
              <a:buFont typeface="Knewave"/>
              <a:buNone/>
              <a:defRPr sz="1400">
                <a:solidFill>
                  <a:srgbClr val="FFFFFF"/>
                </a:solidFill>
                <a:latin typeface="Knewave"/>
                <a:ea typeface="Knewave"/>
                <a:cs typeface="Knewave"/>
                <a:sym typeface="Knewave"/>
              </a:defRPr>
            </a:lvl5pPr>
            <a:lvl6pPr lvl="5" rtl="0">
              <a:lnSpc>
                <a:spcPct val="100000"/>
              </a:lnSpc>
              <a:spcBef>
                <a:spcPts val="0"/>
              </a:spcBef>
              <a:spcAft>
                <a:spcPts val="0"/>
              </a:spcAft>
              <a:buClr>
                <a:srgbClr val="FFFFFF"/>
              </a:buClr>
              <a:buSzPts val="1400"/>
              <a:buFont typeface="Knewave"/>
              <a:buNone/>
              <a:defRPr sz="1400">
                <a:solidFill>
                  <a:srgbClr val="FFFFFF"/>
                </a:solidFill>
                <a:latin typeface="Knewave"/>
                <a:ea typeface="Knewave"/>
                <a:cs typeface="Knewave"/>
                <a:sym typeface="Knewave"/>
              </a:defRPr>
            </a:lvl6pPr>
            <a:lvl7pPr lvl="6" rtl="0">
              <a:lnSpc>
                <a:spcPct val="100000"/>
              </a:lnSpc>
              <a:spcBef>
                <a:spcPts val="0"/>
              </a:spcBef>
              <a:spcAft>
                <a:spcPts val="0"/>
              </a:spcAft>
              <a:buClr>
                <a:srgbClr val="FFFFFF"/>
              </a:buClr>
              <a:buSzPts val="1400"/>
              <a:buFont typeface="Knewave"/>
              <a:buNone/>
              <a:defRPr sz="1400">
                <a:solidFill>
                  <a:srgbClr val="FFFFFF"/>
                </a:solidFill>
                <a:latin typeface="Knewave"/>
                <a:ea typeface="Knewave"/>
                <a:cs typeface="Knewave"/>
                <a:sym typeface="Knewave"/>
              </a:defRPr>
            </a:lvl7pPr>
            <a:lvl8pPr lvl="7" rtl="0">
              <a:lnSpc>
                <a:spcPct val="100000"/>
              </a:lnSpc>
              <a:spcBef>
                <a:spcPts val="0"/>
              </a:spcBef>
              <a:spcAft>
                <a:spcPts val="0"/>
              </a:spcAft>
              <a:buClr>
                <a:srgbClr val="FFFFFF"/>
              </a:buClr>
              <a:buSzPts val="1400"/>
              <a:buFont typeface="Knewave"/>
              <a:buNone/>
              <a:defRPr sz="1400">
                <a:solidFill>
                  <a:srgbClr val="FFFFFF"/>
                </a:solidFill>
                <a:latin typeface="Knewave"/>
                <a:ea typeface="Knewave"/>
                <a:cs typeface="Knewave"/>
                <a:sym typeface="Knewave"/>
              </a:defRPr>
            </a:lvl8pPr>
            <a:lvl9pPr lvl="8" rtl="0">
              <a:lnSpc>
                <a:spcPct val="100000"/>
              </a:lnSpc>
              <a:spcBef>
                <a:spcPts val="0"/>
              </a:spcBef>
              <a:spcAft>
                <a:spcPts val="0"/>
              </a:spcAft>
              <a:buClr>
                <a:srgbClr val="FFFFFF"/>
              </a:buClr>
              <a:buSzPts val="1400"/>
              <a:buFont typeface="Knewave"/>
              <a:buNone/>
              <a:defRPr sz="1400">
                <a:solidFill>
                  <a:srgbClr val="FFFFFF"/>
                </a:solidFill>
                <a:latin typeface="Knewave"/>
                <a:ea typeface="Knewave"/>
                <a:cs typeface="Knewave"/>
                <a:sym typeface="Knewave"/>
              </a:defRPr>
            </a:lvl9pPr>
          </a:lstStyle>
          <a:p/>
        </p:txBody>
      </p:sp>
      <p:sp>
        <p:nvSpPr>
          <p:cNvPr id="116" name="Google Shape;116;p29"/>
          <p:cNvSpPr txBox="1"/>
          <p:nvPr>
            <p:ph idx="4" type="subTitle"/>
          </p:nvPr>
        </p:nvSpPr>
        <p:spPr>
          <a:xfrm>
            <a:off x="4696475" y="915400"/>
            <a:ext cx="2878500" cy="599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Clr>
                <a:srgbClr val="FFFFFF"/>
              </a:buClr>
              <a:buSzPts val="1400"/>
              <a:buFont typeface="Knewave"/>
              <a:buNone/>
              <a:defRPr sz="1400">
                <a:solidFill>
                  <a:srgbClr val="FFFFFF"/>
                </a:solidFill>
                <a:latin typeface="Knewave"/>
                <a:ea typeface="Knewave"/>
                <a:cs typeface="Knewave"/>
                <a:sym typeface="Knewave"/>
              </a:defRPr>
            </a:lvl1pPr>
            <a:lvl2pPr lvl="1" rtl="0">
              <a:lnSpc>
                <a:spcPct val="100000"/>
              </a:lnSpc>
              <a:spcBef>
                <a:spcPts val="0"/>
              </a:spcBef>
              <a:spcAft>
                <a:spcPts val="0"/>
              </a:spcAft>
              <a:buClr>
                <a:srgbClr val="FFFFFF"/>
              </a:buClr>
              <a:buSzPts val="1400"/>
              <a:buFont typeface="Knewave"/>
              <a:buNone/>
              <a:defRPr sz="1400">
                <a:solidFill>
                  <a:srgbClr val="FFFFFF"/>
                </a:solidFill>
                <a:latin typeface="Knewave"/>
                <a:ea typeface="Knewave"/>
                <a:cs typeface="Knewave"/>
                <a:sym typeface="Knewave"/>
              </a:defRPr>
            </a:lvl2pPr>
            <a:lvl3pPr lvl="2" rtl="0">
              <a:lnSpc>
                <a:spcPct val="100000"/>
              </a:lnSpc>
              <a:spcBef>
                <a:spcPts val="0"/>
              </a:spcBef>
              <a:spcAft>
                <a:spcPts val="0"/>
              </a:spcAft>
              <a:buClr>
                <a:srgbClr val="FFFFFF"/>
              </a:buClr>
              <a:buSzPts val="1400"/>
              <a:buFont typeface="Knewave"/>
              <a:buNone/>
              <a:defRPr sz="1400">
                <a:solidFill>
                  <a:srgbClr val="FFFFFF"/>
                </a:solidFill>
                <a:latin typeface="Knewave"/>
                <a:ea typeface="Knewave"/>
                <a:cs typeface="Knewave"/>
                <a:sym typeface="Knewave"/>
              </a:defRPr>
            </a:lvl3pPr>
            <a:lvl4pPr lvl="3" rtl="0">
              <a:lnSpc>
                <a:spcPct val="100000"/>
              </a:lnSpc>
              <a:spcBef>
                <a:spcPts val="0"/>
              </a:spcBef>
              <a:spcAft>
                <a:spcPts val="0"/>
              </a:spcAft>
              <a:buClr>
                <a:srgbClr val="FFFFFF"/>
              </a:buClr>
              <a:buSzPts val="1400"/>
              <a:buFont typeface="Knewave"/>
              <a:buNone/>
              <a:defRPr sz="1400">
                <a:solidFill>
                  <a:srgbClr val="FFFFFF"/>
                </a:solidFill>
                <a:latin typeface="Knewave"/>
                <a:ea typeface="Knewave"/>
                <a:cs typeface="Knewave"/>
                <a:sym typeface="Knewave"/>
              </a:defRPr>
            </a:lvl4pPr>
            <a:lvl5pPr lvl="4" rtl="0">
              <a:lnSpc>
                <a:spcPct val="100000"/>
              </a:lnSpc>
              <a:spcBef>
                <a:spcPts val="0"/>
              </a:spcBef>
              <a:spcAft>
                <a:spcPts val="0"/>
              </a:spcAft>
              <a:buClr>
                <a:srgbClr val="FFFFFF"/>
              </a:buClr>
              <a:buSzPts val="1400"/>
              <a:buFont typeface="Knewave"/>
              <a:buNone/>
              <a:defRPr sz="1400">
                <a:solidFill>
                  <a:srgbClr val="FFFFFF"/>
                </a:solidFill>
                <a:latin typeface="Knewave"/>
                <a:ea typeface="Knewave"/>
                <a:cs typeface="Knewave"/>
                <a:sym typeface="Knewave"/>
              </a:defRPr>
            </a:lvl5pPr>
            <a:lvl6pPr lvl="5" rtl="0">
              <a:lnSpc>
                <a:spcPct val="100000"/>
              </a:lnSpc>
              <a:spcBef>
                <a:spcPts val="0"/>
              </a:spcBef>
              <a:spcAft>
                <a:spcPts val="0"/>
              </a:spcAft>
              <a:buClr>
                <a:srgbClr val="FFFFFF"/>
              </a:buClr>
              <a:buSzPts val="1400"/>
              <a:buFont typeface="Knewave"/>
              <a:buNone/>
              <a:defRPr sz="1400">
                <a:solidFill>
                  <a:srgbClr val="FFFFFF"/>
                </a:solidFill>
                <a:latin typeface="Knewave"/>
                <a:ea typeface="Knewave"/>
                <a:cs typeface="Knewave"/>
                <a:sym typeface="Knewave"/>
              </a:defRPr>
            </a:lvl6pPr>
            <a:lvl7pPr lvl="6" rtl="0">
              <a:lnSpc>
                <a:spcPct val="100000"/>
              </a:lnSpc>
              <a:spcBef>
                <a:spcPts val="0"/>
              </a:spcBef>
              <a:spcAft>
                <a:spcPts val="0"/>
              </a:spcAft>
              <a:buClr>
                <a:srgbClr val="FFFFFF"/>
              </a:buClr>
              <a:buSzPts val="1400"/>
              <a:buFont typeface="Knewave"/>
              <a:buNone/>
              <a:defRPr sz="1400">
                <a:solidFill>
                  <a:srgbClr val="FFFFFF"/>
                </a:solidFill>
                <a:latin typeface="Knewave"/>
                <a:ea typeface="Knewave"/>
                <a:cs typeface="Knewave"/>
                <a:sym typeface="Knewave"/>
              </a:defRPr>
            </a:lvl7pPr>
            <a:lvl8pPr lvl="7" rtl="0">
              <a:lnSpc>
                <a:spcPct val="100000"/>
              </a:lnSpc>
              <a:spcBef>
                <a:spcPts val="0"/>
              </a:spcBef>
              <a:spcAft>
                <a:spcPts val="0"/>
              </a:spcAft>
              <a:buClr>
                <a:srgbClr val="FFFFFF"/>
              </a:buClr>
              <a:buSzPts val="1400"/>
              <a:buFont typeface="Knewave"/>
              <a:buNone/>
              <a:defRPr sz="1400">
                <a:solidFill>
                  <a:srgbClr val="FFFFFF"/>
                </a:solidFill>
                <a:latin typeface="Knewave"/>
                <a:ea typeface="Knewave"/>
                <a:cs typeface="Knewave"/>
                <a:sym typeface="Knewave"/>
              </a:defRPr>
            </a:lvl8pPr>
            <a:lvl9pPr lvl="8" rtl="0">
              <a:lnSpc>
                <a:spcPct val="100000"/>
              </a:lnSpc>
              <a:spcBef>
                <a:spcPts val="0"/>
              </a:spcBef>
              <a:spcAft>
                <a:spcPts val="0"/>
              </a:spcAft>
              <a:buClr>
                <a:srgbClr val="FFFFFF"/>
              </a:buClr>
              <a:buSzPts val="1400"/>
              <a:buFont typeface="Knewave"/>
              <a:buNone/>
              <a:defRPr sz="1400">
                <a:solidFill>
                  <a:srgbClr val="FFFFFF"/>
                </a:solidFill>
                <a:latin typeface="Knewave"/>
                <a:ea typeface="Knewave"/>
                <a:cs typeface="Knewave"/>
                <a:sym typeface="Knewave"/>
              </a:defRPr>
            </a:lvl9pPr>
          </a:lstStyle>
          <a:p/>
        </p:txBody>
      </p:sp>
    </p:spTree>
  </p:cSld>
  <p:clrMapOvr>
    <a:masterClrMapping/>
  </p:clrMapOvr>
  <p:extLst>
    <p:ext uri="{DCECCB84-F9BA-43D5-87BE-67443E8EF086}">
      <p15:sldGuideLst>
        <p15:guide id="1" pos="454">
          <p15:clr>
            <a:srgbClr val="FA7B17"/>
          </p15:clr>
        </p15:guide>
      </p15:sldGuideLst>
    </p:ext>
  </p:extLs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6_1_1_4">
    <p:spTree>
      <p:nvGrpSpPr>
        <p:cNvPr id="117" name="Shape 117"/>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1" type="blank">
  <p:cSld name="BLANK">
    <p:spTree>
      <p:nvGrpSpPr>
        <p:cNvPr id="118" name="Shape 118"/>
        <p:cNvGrpSpPr/>
        <p:nvPr/>
      </p:nvGrpSpPr>
      <p:grpSpPr>
        <a:xfrm>
          <a:off x="0" y="0"/>
          <a:ext cx="0" cy="0"/>
          <a:chOff x="0" y="0"/>
          <a:chExt cx="0" cy="0"/>
        </a:xfrm>
      </p:grpSpPr>
      <p:sp>
        <p:nvSpPr>
          <p:cNvPr id="119" name="Google Shape;119;p3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20" name="Shape 120"/>
        <p:cNvGrpSpPr/>
        <p:nvPr/>
      </p:nvGrpSpPr>
      <p:grpSpPr>
        <a:xfrm>
          <a:off x="0" y="0"/>
          <a:ext cx="0" cy="0"/>
          <a:chOff x="0" y="0"/>
          <a:chExt cx="0" cy="0"/>
        </a:xfrm>
      </p:grpSpPr>
      <p:sp>
        <p:nvSpPr>
          <p:cNvPr id="121" name="Google Shape;121;p32"/>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22" name="Google Shape;122;p32"/>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23" name="Google Shape;123;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5" Type="http://schemas.openxmlformats.org/officeDocument/2006/relationships/slideLayout" Target="../slideLayouts/slideLayout27.xml"/><Relationship Id="rId14" Type="http://schemas.openxmlformats.org/officeDocument/2006/relationships/slideLayout" Target="../slideLayouts/slideLayout26.xml"/><Relationship Id="rId17" Type="http://schemas.openxmlformats.org/officeDocument/2006/relationships/slideLayout" Target="../slideLayouts/slideLayout29.xml"/><Relationship Id="rId16" Type="http://schemas.openxmlformats.org/officeDocument/2006/relationships/slideLayout" Target="../slideLayouts/slideLayout28.xml"/><Relationship Id="rId5" Type="http://schemas.openxmlformats.org/officeDocument/2006/relationships/slideLayout" Target="../slideLayouts/slideLayout17.xml"/><Relationship Id="rId19" Type="http://schemas.openxmlformats.org/officeDocument/2006/relationships/theme" Target="../theme/theme3.xml"/><Relationship Id="rId6" Type="http://schemas.openxmlformats.org/officeDocument/2006/relationships/slideLayout" Target="../slideLayouts/slideLayout18.xml"/><Relationship Id="rId18" Type="http://schemas.openxmlformats.org/officeDocument/2006/relationships/slideLayout" Target="../slideLayouts/slideLayout30.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2"/>
        </a:solidFill>
      </p:bgPr>
    </p:bg>
    <p:spTree>
      <p:nvGrpSpPr>
        <p:cNvPr id="52" name="Shape 52"/>
        <p:cNvGrpSpPr/>
        <p:nvPr/>
      </p:nvGrpSpPr>
      <p:grpSpPr>
        <a:xfrm>
          <a:off x="0" y="0"/>
          <a:ext cx="0" cy="0"/>
          <a:chOff x="0" y="0"/>
          <a:chExt cx="0" cy="0"/>
        </a:xfrm>
      </p:grpSpPr>
      <p:sp>
        <p:nvSpPr>
          <p:cNvPr id="53" name="Google Shape;53;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434343"/>
              </a:buClr>
              <a:buSzPts val="4800"/>
              <a:buFont typeface="Knewave"/>
              <a:buNone/>
              <a:defRPr sz="4800">
                <a:solidFill>
                  <a:srgbClr val="434343"/>
                </a:solidFill>
                <a:latin typeface="Knewave"/>
                <a:ea typeface="Knewave"/>
                <a:cs typeface="Knewave"/>
                <a:sym typeface="Knewave"/>
              </a:defRPr>
            </a:lvl1pPr>
            <a:lvl2pPr lvl="1" rtl="0">
              <a:spcBef>
                <a:spcPts val="0"/>
              </a:spcBef>
              <a:spcAft>
                <a:spcPts val="0"/>
              </a:spcAft>
              <a:buClr>
                <a:srgbClr val="FFFFFF"/>
              </a:buClr>
              <a:buSzPts val="4800"/>
              <a:buFont typeface="Knewave"/>
              <a:buNone/>
              <a:defRPr sz="4800">
                <a:solidFill>
                  <a:srgbClr val="FFFFFF"/>
                </a:solidFill>
                <a:latin typeface="Knewave"/>
                <a:ea typeface="Knewave"/>
                <a:cs typeface="Knewave"/>
                <a:sym typeface="Knewave"/>
              </a:defRPr>
            </a:lvl2pPr>
            <a:lvl3pPr lvl="2" rtl="0">
              <a:spcBef>
                <a:spcPts val="0"/>
              </a:spcBef>
              <a:spcAft>
                <a:spcPts val="0"/>
              </a:spcAft>
              <a:buClr>
                <a:srgbClr val="FFFFFF"/>
              </a:buClr>
              <a:buSzPts val="4800"/>
              <a:buFont typeface="Knewave"/>
              <a:buNone/>
              <a:defRPr sz="4800">
                <a:solidFill>
                  <a:srgbClr val="FFFFFF"/>
                </a:solidFill>
                <a:latin typeface="Knewave"/>
                <a:ea typeface="Knewave"/>
                <a:cs typeface="Knewave"/>
                <a:sym typeface="Knewave"/>
              </a:defRPr>
            </a:lvl3pPr>
            <a:lvl4pPr lvl="3" rtl="0">
              <a:spcBef>
                <a:spcPts val="0"/>
              </a:spcBef>
              <a:spcAft>
                <a:spcPts val="0"/>
              </a:spcAft>
              <a:buClr>
                <a:srgbClr val="FFFFFF"/>
              </a:buClr>
              <a:buSzPts val="4800"/>
              <a:buFont typeface="Knewave"/>
              <a:buNone/>
              <a:defRPr sz="4800">
                <a:solidFill>
                  <a:srgbClr val="FFFFFF"/>
                </a:solidFill>
                <a:latin typeface="Knewave"/>
                <a:ea typeface="Knewave"/>
                <a:cs typeface="Knewave"/>
                <a:sym typeface="Knewave"/>
              </a:defRPr>
            </a:lvl4pPr>
            <a:lvl5pPr lvl="4" rtl="0">
              <a:spcBef>
                <a:spcPts val="0"/>
              </a:spcBef>
              <a:spcAft>
                <a:spcPts val="0"/>
              </a:spcAft>
              <a:buClr>
                <a:srgbClr val="FFFFFF"/>
              </a:buClr>
              <a:buSzPts val="4800"/>
              <a:buFont typeface="Knewave"/>
              <a:buNone/>
              <a:defRPr sz="4800">
                <a:solidFill>
                  <a:srgbClr val="FFFFFF"/>
                </a:solidFill>
                <a:latin typeface="Knewave"/>
                <a:ea typeface="Knewave"/>
                <a:cs typeface="Knewave"/>
                <a:sym typeface="Knewave"/>
              </a:defRPr>
            </a:lvl5pPr>
            <a:lvl6pPr lvl="5" rtl="0">
              <a:spcBef>
                <a:spcPts val="0"/>
              </a:spcBef>
              <a:spcAft>
                <a:spcPts val="0"/>
              </a:spcAft>
              <a:buClr>
                <a:srgbClr val="FFFFFF"/>
              </a:buClr>
              <a:buSzPts val="4800"/>
              <a:buFont typeface="Knewave"/>
              <a:buNone/>
              <a:defRPr sz="4800">
                <a:solidFill>
                  <a:srgbClr val="FFFFFF"/>
                </a:solidFill>
                <a:latin typeface="Knewave"/>
                <a:ea typeface="Knewave"/>
                <a:cs typeface="Knewave"/>
                <a:sym typeface="Knewave"/>
              </a:defRPr>
            </a:lvl6pPr>
            <a:lvl7pPr lvl="6" rtl="0">
              <a:spcBef>
                <a:spcPts val="0"/>
              </a:spcBef>
              <a:spcAft>
                <a:spcPts val="0"/>
              </a:spcAft>
              <a:buClr>
                <a:srgbClr val="FFFFFF"/>
              </a:buClr>
              <a:buSzPts val="4800"/>
              <a:buFont typeface="Knewave"/>
              <a:buNone/>
              <a:defRPr sz="4800">
                <a:solidFill>
                  <a:srgbClr val="FFFFFF"/>
                </a:solidFill>
                <a:latin typeface="Knewave"/>
                <a:ea typeface="Knewave"/>
                <a:cs typeface="Knewave"/>
                <a:sym typeface="Knewave"/>
              </a:defRPr>
            </a:lvl7pPr>
            <a:lvl8pPr lvl="7" rtl="0">
              <a:spcBef>
                <a:spcPts val="0"/>
              </a:spcBef>
              <a:spcAft>
                <a:spcPts val="0"/>
              </a:spcAft>
              <a:buClr>
                <a:srgbClr val="FFFFFF"/>
              </a:buClr>
              <a:buSzPts val="4800"/>
              <a:buFont typeface="Knewave"/>
              <a:buNone/>
              <a:defRPr sz="4800">
                <a:solidFill>
                  <a:srgbClr val="FFFFFF"/>
                </a:solidFill>
                <a:latin typeface="Knewave"/>
                <a:ea typeface="Knewave"/>
                <a:cs typeface="Knewave"/>
                <a:sym typeface="Knewave"/>
              </a:defRPr>
            </a:lvl8pPr>
            <a:lvl9pPr lvl="8" rtl="0">
              <a:spcBef>
                <a:spcPts val="0"/>
              </a:spcBef>
              <a:spcAft>
                <a:spcPts val="0"/>
              </a:spcAft>
              <a:buClr>
                <a:srgbClr val="FFFFFF"/>
              </a:buClr>
              <a:buSzPts val="4800"/>
              <a:buFont typeface="Knewave"/>
              <a:buNone/>
              <a:defRPr sz="4800">
                <a:solidFill>
                  <a:srgbClr val="FFFFFF"/>
                </a:solidFill>
                <a:latin typeface="Knewave"/>
                <a:ea typeface="Knewave"/>
                <a:cs typeface="Knewave"/>
                <a:sym typeface="Knewave"/>
              </a:defRPr>
            </a:lvl9pPr>
          </a:lstStyle>
          <a:p/>
        </p:txBody>
      </p:sp>
      <p:sp>
        <p:nvSpPr>
          <p:cNvPr id="54" name="Google Shape;54;p1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Clr>
                <a:srgbClr val="434343"/>
              </a:buClr>
              <a:buSzPts val="1200"/>
              <a:buFont typeface="Barlow Semi Condensed"/>
              <a:buChar char="●"/>
              <a:defRPr sz="1200">
                <a:solidFill>
                  <a:srgbClr val="434343"/>
                </a:solidFill>
                <a:latin typeface="Barlow Semi Condensed"/>
                <a:ea typeface="Barlow Semi Condensed"/>
                <a:cs typeface="Barlow Semi Condensed"/>
                <a:sym typeface="Barlow Semi Condensed"/>
              </a:defRPr>
            </a:lvl1pPr>
            <a:lvl2pPr indent="-304800" lvl="1" marL="914400" rtl="0">
              <a:lnSpc>
                <a:spcPct val="115000"/>
              </a:lnSpc>
              <a:spcBef>
                <a:spcPts val="1600"/>
              </a:spcBef>
              <a:spcAft>
                <a:spcPts val="0"/>
              </a:spcAft>
              <a:buClr>
                <a:srgbClr val="434343"/>
              </a:buClr>
              <a:buSzPts val="1200"/>
              <a:buFont typeface="Barlow Semi Condensed"/>
              <a:buChar char="○"/>
              <a:defRPr sz="1200">
                <a:solidFill>
                  <a:srgbClr val="434343"/>
                </a:solidFill>
                <a:latin typeface="Barlow Semi Condensed"/>
                <a:ea typeface="Barlow Semi Condensed"/>
                <a:cs typeface="Barlow Semi Condensed"/>
                <a:sym typeface="Barlow Semi Condensed"/>
              </a:defRPr>
            </a:lvl2pPr>
            <a:lvl3pPr indent="-304800" lvl="2" marL="1371600" rtl="0">
              <a:lnSpc>
                <a:spcPct val="115000"/>
              </a:lnSpc>
              <a:spcBef>
                <a:spcPts val="1600"/>
              </a:spcBef>
              <a:spcAft>
                <a:spcPts val="0"/>
              </a:spcAft>
              <a:buClr>
                <a:srgbClr val="434343"/>
              </a:buClr>
              <a:buSzPts val="1200"/>
              <a:buFont typeface="Barlow Semi Condensed"/>
              <a:buChar char="■"/>
              <a:defRPr sz="1200">
                <a:solidFill>
                  <a:srgbClr val="434343"/>
                </a:solidFill>
                <a:latin typeface="Barlow Semi Condensed"/>
                <a:ea typeface="Barlow Semi Condensed"/>
                <a:cs typeface="Barlow Semi Condensed"/>
                <a:sym typeface="Barlow Semi Condensed"/>
              </a:defRPr>
            </a:lvl3pPr>
            <a:lvl4pPr indent="-304800" lvl="3" marL="1828800" rtl="0">
              <a:lnSpc>
                <a:spcPct val="115000"/>
              </a:lnSpc>
              <a:spcBef>
                <a:spcPts val="1600"/>
              </a:spcBef>
              <a:spcAft>
                <a:spcPts val="0"/>
              </a:spcAft>
              <a:buClr>
                <a:srgbClr val="434343"/>
              </a:buClr>
              <a:buSzPts val="1200"/>
              <a:buFont typeface="Barlow Semi Condensed"/>
              <a:buChar char="●"/>
              <a:defRPr sz="1200">
                <a:solidFill>
                  <a:srgbClr val="434343"/>
                </a:solidFill>
                <a:latin typeface="Barlow Semi Condensed"/>
                <a:ea typeface="Barlow Semi Condensed"/>
                <a:cs typeface="Barlow Semi Condensed"/>
                <a:sym typeface="Barlow Semi Condensed"/>
              </a:defRPr>
            </a:lvl4pPr>
            <a:lvl5pPr indent="-304800" lvl="4" marL="2286000" rtl="0">
              <a:lnSpc>
                <a:spcPct val="115000"/>
              </a:lnSpc>
              <a:spcBef>
                <a:spcPts val="1600"/>
              </a:spcBef>
              <a:spcAft>
                <a:spcPts val="0"/>
              </a:spcAft>
              <a:buClr>
                <a:srgbClr val="434343"/>
              </a:buClr>
              <a:buSzPts val="1200"/>
              <a:buFont typeface="Barlow Semi Condensed"/>
              <a:buChar char="○"/>
              <a:defRPr sz="1200">
                <a:solidFill>
                  <a:srgbClr val="434343"/>
                </a:solidFill>
                <a:latin typeface="Barlow Semi Condensed"/>
                <a:ea typeface="Barlow Semi Condensed"/>
                <a:cs typeface="Barlow Semi Condensed"/>
                <a:sym typeface="Barlow Semi Condensed"/>
              </a:defRPr>
            </a:lvl5pPr>
            <a:lvl6pPr indent="-304800" lvl="5" marL="2743200" rtl="0">
              <a:lnSpc>
                <a:spcPct val="115000"/>
              </a:lnSpc>
              <a:spcBef>
                <a:spcPts val="1600"/>
              </a:spcBef>
              <a:spcAft>
                <a:spcPts val="0"/>
              </a:spcAft>
              <a:buClr>
                <a:srgbClr val="434343"/>
              </a:buClr>
              <a:buSzPts val="1200"/>
              <a:buFont typeface="Barlow Semi Condensed"/>
              <a:buChar char="■"/>
              <a:defRPr sz="1200">
                <a:solidFill>
                  <a:srgbClr val="434343"/>
                </a:solidFill>
                <a:latin typeface="Barlow Semi Condensed"/>
                <a:ea typeface="Barlow Semi Condensed"/>
                <a:cs typeface="Barlow Semi Condensed"/>
                <a:sym typeface="Barlow Semi Condensed"/>
              </a:defRPr>
            </a:lvl6pPr>
            <a:lvl7pPr indent="-304800" lvl="6" marL="3200400" rtl="0">
              <a:lnSpc>
                <a:spcPct val="115000"/>
              </a:lnSpc>
              <a:spcBef>
                <a:spcPts val="1600"/>
              </a:spcBef>
              <a:spcAft>
                <a:spcPts val="0"/>
              </a:spcAft>
              <a:buClr>
                <a:srgbClr val="434343"/>
              </a:buClr>
              <a:buSzPts val="1200"/>
              <a:buFont typeface="Barlow Semi Condensed"/>
              <a:buChar char="●"/>
              <a:defRPr sz="1200">
                <a:solidFill>
                  <a:srgbClr val="434343"/>
                </a:solidFill>
                <a:latin typeface="Barlow Semi Condensed"/>
                <a:ea typeface="Barlow Semi Condensed"/>
                <a:cs typeface="Barlow Semi Condensed"/>
                <a:sym typeface="Barlow Semi Condensed"/>
              </a:defRPr>
            </a:lvl7pPr>
            <a:lvl8pPr indent="-304800" lvl="7" marL="3657600" rtl="0">
              <a:lnSpc>
                <a:spcPct val="115000"/>
              </a:lnSpc>
              <a:spcBef>
                <a:spcPts val="1600"/>
              </a:spcBef>
              <a:spcAft>
                <a:spcPts val="0"/>
              </a:spcAft>
              <a:buClr>
                <a:srgbClr val="434343"/>
              </a:buClr>
              <a:buSzPts val="1200"/>
              <a:buFont typeface="Barlow Semi Condensed"/>
              <a:buChar char="○"/>
              <a:defRPr sz="1200">
                <a:solidFill>
                  <a:srgbClr val="434343"/>
                </a:solidFill>
                <a:latin typeface="Barlow Semi Condensed"/>
                <a:ea typeface="Barlow Semi Condensed"/>
                <a:cs typeface="Barlow Semi Condensed"/>
                <a:sym typeface="Barlow Semi Condensed"/>
              </a:defRPr>
            </a:lvl8pPr>
            <a:lvl9pPr indent="-304800" lvl="8" marL="4114800" rtl="0">
              <a:lnSpc>
                <a:spcPct val="115000"/>
              </a:lnSpc>
              <a:spcBef>
                <a:spcPts val="1600"/>
              </a:spcBef>
              <a:spcAft>
                <a:spcPts val="1600"/>
              </a:spcAft>
              <a:buClr>
                <a:srgbClr val="434343"/>
              </a:buClr>
              <a:buSzPts val="1200"/>
              <a:buFont typeface="Barlow Semi Condensed"/>
              <a:buChar char="■"/>
              <a:defRPr sz="1200">
                <a:solidFill>
                  <a:srgbClr val="434343"/>
                </a:solidFill>
                <a:latin typeface="Barlow Semi Condensed"/>
                <a:ea typeface="Barlow Semi Condensed"/>
                <a:cs typeface="Barlow Semi Condensed"/>
                <a:sym typeface="Barlow Semi Condensed"/>
              </a:defRPr>
            </a:lvl9pPr>
          </a:lstStyle>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xml"/><Relationship Id="rId3" Type="http://schemas.openxmlformats.org/officeDocument/2006/relationships/image" Target="../media/image22.png"/><Relationship Id="rId4" Type="http://schemas.openxmlformats.org/officeDocument/2006/relationships/image" Target="../media/image20.png"/><Relationship Id="rId9" Type="http://schemas.openxmlformats.org/officeDocument/2006/relationships/image" Target="../media/image18.jpg"/><Relationship Id="rId5" Type="http://schemas.openxmlformats.org/officeDocument/2006/relationships/image" Target="../media/image11.png"/><Relationship Id="rId6" Type="http://schemas.openxmlformats.org/officeDocument/2006/relationships/image" Target="../media/image19.png"/><Relationship Id="rId7" Type="http://schemas.openxmlformats.org/officeDocument/2006/relationships/image" Target="../media/image25.png"/><Relationship Id="rId8" Type="http://schemas.openxmlformats.org/officeDocument/2006/relationships/image" Target="../media/image2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1.xml"/><Relationship Id="rId3" Type="http://schemas.openxmlformats.org/officeDocument/2006/relationships/image" Target="../media/image22.png"/><Relationship Id="rId4" Type="http://schemas.openxmlformats.org/officeDocument/2006/relationships/image" Target="../media/image20.png"/><Relationship Id="rId9" Type="http://schemas.openxmlformats.org/officeDocument/2006/relationships/image" Target="../media/image31.png"/><Relationship Id="rId5" Type="http://schemas.openxmlformats.org/officeDocument/2006/relationships/image" Target="../media/image11.png"/><Relationship Id="rId6" Type="http://schemas.openxmlformats.org/officeDocument/2006/relationships/image" Target="../media/image26.png"/><Relationship Id="rId7" Type="http://schemas.openxmlformats.org/officeDocument/2006/relationships/image" Target="../media/image25.png"/><Relationship Id="rId8" Type="http://schemas.openxmlformats.org/officeDocument/2006/relationships/image" Target="../media/image3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 Id="rId3" Type="http://schemas.openxmlformats.org/officeDocument/2006/relationships/image" Target="../media/image22.png"/><Relationship Id="rId4" Type="http://schemas.openxmlformats.org/officeDocument/2006/relationships/image" Target="../media/image20.png"/><Relationship Id="rId5" Type="http://schemas.openxmlformats.org/officeDocument/2006/relationships/image" Target="../media/image11.png"/><Relationship Id="rId6" Type="http://schemas.openxmlformats.org/officeDocument/2006/relationships/image" Target="../media/image27.png"/><Relationship Id="rId7" Type="http://schemas.openxmlformats.org/officeDocument/2006/relationships/image" Target="../media/image25.png"/><Relationship Id="rId8" Type="http://schemas.openxmlformats.org/officeDocument/2006/relationships/image" Target="../media/image3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3.xml"/><Relationship Id="rId3" Type="http://schemas.openxmlformats.org/officeDocument/2006/relationships/image" Target="../media/image22.png"/><Relationship Id="rId4" Type="http://schemas.openxmlformats.org/officeDocument/2006/relationships/image" Target="../media/image20.png"/><Relationship Id="rId9" Type="http://schemas.openxmlformats.org/officeDocument/2006/relationships/image" Target="../media/image33.png"/><Relationship Id="rId5" Type="http://schemas.openxmlformats.org/officeDocument/2006/relationships/image" Target="../media/image11.png"/><Relationship Id="rId6" Type="http://schemas.openxmlformats.org/officeDocument/2006/relationships/image" Target="../media/image38.png"/><Relationship Id="rId7" Type="http://schemas.openxmlformats.org/officeDocument/2006/relationships/image" Target="../media/image25.png"/><Relationship Id="rId8" Type="http://schemas.openxmlformats.org/officeDocument/2006/relationships/image" Target="../media/image3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4.xml"/><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6.png"/><Relationship Id="rId6" Type="http://schemas.openxmlformats.org/officeDocument/2006/relationships/image" Target="../media/image44.png"/><Relationship Id="rId7" Type="http://schemas.openxmlformats.org/officeDocument/2006/relationships/image" Target="../media/image42.png"/><Relationship Id="rId8"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5.xml"/><Relationship Id="rId3" Type="http://schemas.openxmlformats.org/officeDocument/2006/relationships/image" Target="../media/image6.png"/><Relationship Id="rId4" Type="http://schemas.openxmlformats.org/officeDocument/2006/relationships/image" Target="../media/image5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6.xml"/><Relationship Id="rId3" Type="http://schemas.openxmlformats.org/officeDocument/2006/relationships/image" Target="../media/image6.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11" Type="http://schemas.openxmlformats.org/officeDocument/2006/relationships/image" Target="../media/image43.png"/><Relationship Id="rId10" Type="http://schemas.openxmlformats.org/officeDocument/2006/relationships/hyperlink" Target="https://support.bucketlistrewards.com/en/knowledge" TargetMode="External"/><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53.png"/><Relationship Id="rId4" Type="http://schemas.openxmlformats.org/officeDocument/2006/relationships/hyperlink" Target="mailto:support@bucketlistrewards.com" TargetMode="External"/><Relationship Id="rId9" Type="http://schemas.openxmlformats.org/officeDocument/2006/relationships/hyperlink" Target="https://support.bucketlistrewards.com/en/knowledge" TargetMode="External"/><Relationship Id="rId5" Type="http://schemas.openxmlformats.org/officeDocument/2006/relationships/image" Target="../media/image50.png"/><Relationship Id="rId6" Type="http://schemas.openxmlformats.org/officeDocument/2006/relationships/image" Target="../media/image49.png"/><Relationship Id="rId7" Type="http://schemas.openxmlformats.org/officeDocument/2006/relationships/hyperlink" Target="https://support.bucketlistrewards.com/en/knowledge" TargetMode="External"/><Relationship Id="rId8" Type="http://schemas.openxmlformats.org/officeDocument/2006/relationships/hyperlink" Target="https://support.bucketlistrewards.com/en/knowledge"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8.xml"/><Relationship Id="rId3" Type="http://schemas.openxmlformats.org/officeDocument/2006/relationships/image" Target="../media/image52.png"/></Relationships>
</file>

<file path=ppt/slides/_rels/slide19.xml.rels><?xml version="1.0" encoding="UTF-8" standalone="yes"?><Relationships xmlns="http://schemas.openxmlformats.org/package/2006/relationships"><Relationship Id="rId10" Type="http://schemas.openxmlformats.org/officeDocument/2006/relationships/image" Target="../media/image47.png"/><Relationship Id="rId1" Type="http://schemas.openxmlformats.org/officeDocument/2006/relationships/slideLayout" Target="../slideLayouts/slideLayout17.xml"/><Relationship Id="rId2" Type="http://schemas.openxmlformats.org/officeDocument/2006/relationships/notesSlide" Target="../notesSlides/notesSlide19.xml"/><Relationship Id="rId3" Type="http://schemas.openxmlformats.org/officeDocument/2006/relationships/image" Target="../media/image54.png"/><Relationship Id="rId4" Type="http://schemas.openxmlformats.org/officeDocument/2006/relationships/hyperlink" Target="https://www.linkedin.com/company/bucketlistcc/" TargetMode="External"/><Relationship Id="rId9" Type="http://schemas.openxmlformats.org/officeDocument/2006/relationships/image" Target="../media/image41.png"/><Relationship Id="rId5" Type="http://schemas.openxmlformats.org/officeDocument/2006/relationships/image" Target="../media/image48.png"/><Relationship Id="rId6" Type="http://schemas.openxmlformats.org/officeDocument/2006/relationships/hyperlink" Target="https://www.instagram.com/bucketlistrewards/" TargetMode="External"/><Relationship Id="rId7" Type="http://schemas.openxmlformats.org/officeDocument/2006/relationships/image" Target="../media/image45.png"/><Relationship Id="rId8" Type="http://schemas.openxmlformats.org/officeDocument/2006/relationships/hyperlink" Target="https://bucketlistrewards.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16.png"/><Relationship Id="rId5"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2.png"/><Relationship Id="rId4" Type="http://schemas.openxmlformats.org/officeDocument/2006/relationships/image" Target="../media/image3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9.png"/><Relationship Id="rId4" Type="http://schemas.openxmlformats.org/officeDocument/2006/relationships/image" Target="../media/image3.png"/><Relationship Id="rId9" Type="http://schemas.openxmlformats.org/officeDocument/2006/relationships/image" Target="../media/image6.png"/><Relationship Id="rId5" Type="http://schemas.openxmlformats.org/officeDocument/2006/relationships/image" Target="../media/image10.png"/><Relationship Id="rId6" Type="http://schemas.openxmlformats.org/officeDocument/2006/relationships/image" Target="../media/image4.png"/><Relationship Id="rId7" Type="http://schemas.openxmlformats.org/officeDocument/2006/relationships/image" Target="../media/image2.png"/><Relationship Id="rId8"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 Id="rId3" Type="http://schemas.openxmlformats.org/officeDocument/2006/relationships/image" Target="../media/image32.png"/><Relationship Id="rId4" Type="http://schemas.openxmlformats.org/officeDocument/2006/relationships/image" Target="../media/image29.png"/><Relationship Id="rId5"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9.xml"/><Relationship Id="rId3" Type="http://schemas.openxmlformats.org/officeDocument/2006/relationships/image" Target="../media/image22.png"/><Relationship Id="rId4" Type="http://schemas.openxmlformats.org/officeDocument/2006/relationships/image" Target="../media/image14.png"/><Relationship Id="rId9" Type="http://schemas.openxmlformats.org/officeDocument/2006/relationships/image" Target="../media/image17.png"/><Relationship Id="rId5" Type="http://schemas.openxmlformats.org/officeDocument/2006/relationships/image" Target="../media/image9.png"/><Relationship Id="rId6" Type="http://schemas.openxmlformats.org/officeDocument/2006/relationships/image" Target="../media/image13.png"/><Relationship Id="rId7" Type="http://schemas.openxmlformats.org/officeDocument/2006/relationships/image" Target="../media/image12.png"/><Relationship Id="rId8"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grpSp>
        <p:nvGrpSpPr>
          <p:cNvPr id="128" name="Google Shape;128;p33"/>
          <p:cNvGrpSpPr/>
          <p:nvPr/>
        </p:nvGrpSpPr>
        <p:grpSpPr>
          <a:xfrm>
            <a:off x="0" y="0"/>
            <a:ext cx="9143990" cy="5143500"/>
            <a:chOff x="0" y="0"/>
            <a:chExt cx="9143990" cy="5143500"/>
          </a:xfrm>
        </p:grpSpPr>
        <p:pic>
          <p:nvPicPr>
            <p:cNvPr id="129" name="Google Shape;129;p33"/>
            <p:cNvPicPr preferRelativeResize="0"/>
            <p:nvPr/>
          </p:nvPicPr>
          <p:blipFill>
            <a:blip r:embed="rId3">
              <a:alphaModFix/>
            </a:blip>
            <a:stretch>
              <a:fillRect/>
            </a:stretch>
          </p:blipFill>
          <p:spPr>
            <a:xfrm>
              <a:off x="0" y="0"/>
              <a:ext cx="9143990" cy="5143500"/>
            </a:xfrm>
            <a:prstGeom prst="rect">
              <a:avLst/>
            </a:prstGeom>
            <a:noFill/>
            <a:ln>
              <a:noFill/>
            </a:ln>
          </p:spPr>
        </p:pic>
        <p:sp>
          <p:nvSpPr>
            <p:cNvPr id="130" name="Google Shape;130;p33"/>
            <p:cNvSpPr txBox="1"/>
            <p:nvPr/>
          </p:nvSpPr>
          <p:spPr>
            <a:xfrm>
              <a:off x="1566300" y="1839100"/>
              <a:ext cx="6011400" cy="1754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5100">
                  <a:solidFill>
                    <a:srgbClr val="FFFFFF"/>
                  </a:solidFill>
                  <a:latin typeface="Lato"/>
                  <a:ea typeface="Lato"/>
                  <a:cs typeface="Lato"/>
                  <a:sym typeface="Lato"/>
                </a:rPr>
                <a:t>Bucketlist </a:t>
              </a:r>
              <a:endParaRPr b="1" sz="5100">
                <a:solidFill>
                  <a:srgbClr val="FFFFFF"/>
                </a:solidFill>
                <a:latin typeface="Lato"/>
                <a:ea typeface="Lato"/>
                <a:cs typeface="Lato"/>
                <a:sym typeface="Lato"/>
              </a:endParaRPr>
            </a:p>
            <a:p>
              <a:pPr indent="0" lvl="0" marL="0" rtl="0" algn="ctr">
                <a:spcBef>
                  <a:spcPts val="0"/>
                </a:spcBef>
                <a:spcAft>
                  <a:spcPts val="0"/>
                </a:spcAft>
                <a:buNone/>
              </a:pPr>
              <a:r>
                <a:rPr b="1" lang="en" sz="5100">
                  <a:solidFill>
                    <a:srgbClr val="FFFFFF"/>
                  </a:solidFill>
                  <a:latin typeface="Lato"/>
                  <a:ea typeface="Lato"/>
                  <a:cs typeface="Lato"/>
                  <a:sym typeface="Lato"/>
                </a:rPr>
                <a:t>Platform Training</a:t>
              </a:r>
              <a:endParaRPr b="1" sz="5100">
                <a:solidFill>
                  <a:srgbClr val="FFFFFF"/>
                </a:solidFill>
                <a:latin typeface="Lato"/>
                <a:ea typeface="Lato"/>
                <a:cs typeface="Lato"/>
                <a:sym typeface="Lato"/>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EEEEE"/>
        </a:solidFill>
      </p:bgPr>
    </p:bg>
    <p:spTree>
      <p:nvGrpSpPr>
        <p:cNvPr id="229" name="Shape 229"/>
        <p:cNvGrpSpPr/>
        <p:nvPr/>
      </p:nvGrpSpPr>
      <p:grpSpPr>
        <a:xfrm>
          <a:off x="0" y="0"/>
          <a:ext cx="0" cy="0"/>
          <a:chOff x="0" y="0"/>
          <a:chExt cx="0" cy="0"/>
        </a:xfrm>
      </p:grpSpPr>
      <p:pic>
        <p:nvPicPr>
          <p:cNvPr id="230" name="Google Shape;230;p42"/>
          <p:cNvPicPr preferRelativeResize="0"/>
          <p:nvPr/>
        </p:nvPicPr>
        <p:blipFill>
          <a:blip r:embed="rId3">
            <a:alphaModFix/>
          </a:blip>
          <a:stretch>
            <a:fillRect/>
          </a:stretch>
        </p:blipFill>
        <p:spPr>
          <a:xfrm>
            <a:off x="0" y="0"/>
            <a:ext cx="9144000" cy="5143505"/>
          </a:xfrm>
          <a:prstGeom prst="rect">
            <a:avLst/>
          </a:prstGeom>
          <a:noFill/>
          <a:ln>
            <a:noFill/>
          </a:ln>
        </p:spPr>
      </p:pic>
      <p:sp>
        <p:nvSpPr>
          <p:cNvPr id="231" name="Google Shape;231;p42"/>
          <p:cNvSpPr txBox="1"/>
          <p:nvPr/>
        </p:nvSpPr>
        <p:spPr>
          <a:xfrm>
            <a:off x="6445325" y="0"/>
            <a:ext cx="2698800" cy="28971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rgbClr val="434343"/>
              </a:solidFill>
              <a:latin typeface="Barlow Semi Condensed"/>
              <a:ea typeface="Barlow Semi Condensed"/>
              <a:cs typeface="Barlow Semi Condensed"/>
              <a:sym typeface="Barlow Semi Condensed"/>
            </a:endParaRPr>
          </a:p>
        </p:txBody>
      </p:sp>
      <p:sp>
        <p:nvSpPr>
          <p:cNvPr id="232" name="Google Shape;232;p42"/>
          <p:cNvSpPr txBox="1"/>
          <p:nvPr/>
        </p:nvSpPr>
        <p:spPr>
          <a:xfrm>
            <a:off x="540900" y="879813"/>
            <a:ext cx="4565700" cy="426300"/>
          </a:xfrm>
          <a:prstGeom prst="rect">
            <a:avLst/>
          </a:prstGeom>
          <a:noFill/>
          <a:ln>
            <a:noFill/>
          </a:ln>
        </p:spPr>
        <p:txBody>
          <a:bodyPr anchorCtr="0" anchor="t" bIns="91425" lIns="57150" spcFirstLastPara="1" rIns="91425" wrap="square" tIns="91425">
            <a:noAutofit/>
          </a:bodyPr>
          <a:lstStyle/>
          <a:p>
            <a:pPr indent="0" lvl="0" marL="0" rtl="0" algn="l">
              <a:spcBef>
                <a:spcPts val="0"/>
              </a:spcBef>
              <a:spcAft>
                <a:spcPts val="0"/>
              </a:spcAft>
              <a:buNone/>
            </a:pPr>
            <a:r>
              <a:rPr lang="en" sz="2900">
                <a:solidFill>
                  <a:schemeClr val="dk1"/>
                </a:solidFill>
                <a:latin typeface="Lato Black"/>
                <a:ea typeface="Lato Black"/>
                <a:cs typeface="Lato Black"/>
                <a:sym typeface="Lato Black"/>
              </a:rPr>
              <a:t>Gmail Integration</a:t>
            </a:r>
            <a:endParaRPr sz="2900">
              <a:solidFill>
                <a:schemeClr val="dk1"/>
              </a:solidFill>
              <a:latin typeface="Lato Black"/>
              <a:ea typeface="Lato Black"/>
              <a:cs typeface="Lato Black"/>
              <a:sym typeface="Lato Black"/>
            </a:endParaRPr>
          </a:p>
        </p:txBody>
      </p:sp>
      <p:sp>
        <p:nvSpPr>
          <p:cNvPr id="233" name="Google Shape;233;p42"/>
          <p:cNvSpPr txBox="1"/>
          <p:nvPr/>
        </p:nvSpPr>
        <p:spPr>
          <a:xfrm>
            <a:off x="720000" y="1558862"/>
            <a:ext cx="2616900" cy="1656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900">
                <a:solidFill>
                  <a:schemeClr val="dk1"/>
                </a:solidFill>
                <a:latin typeface="Lato"/>
                <a:ea typeface="Lato"/>
                <a:cs typeface="Lato"/>
                <a:sym typeface="Lato"/>
              </a:rPr>
              <a:t>Check out the Gmail integration where you can recognize one another right from your email!</a:t>
            </a:r>
            <a:endParaRPr b="1" sz="1200">
              <a:solidFill>
                <a:srgbClr val="182945"/>
              </a:solidFill>
              <a:latin typeface="Proxima Nova"/>
              <a:ea typeface="Proxima Nova"/>
              <a:cs typeface="Proxima Nova"/>
              <a:sym typeface="Proxima Nova"/>
            </a:endParaRPr>
          </a:p>
        </p:txBody>
      </p:sp>
      <p:pic>
        <p:nvPicPr>
          <p:cNvPr id="234" name="Google Shape;234;p42"/>
          <p:cNvPicPr preferRelativeResize="0"/>
          <p:nvPr/>
        </p:nvPicPr>
        <p:blipFill>
          <a:blip r:embed="rId4">
            <a:alphaModFix/>
          </a:blip>
          <a:stretch>
            <a:fillRect/>
          </a:stretch>
        </p:blipFill>
        <p:spPr>
          <a:xfrm>
            <a:off x="7137253" y="1377545"/>
            <a:ext cx="1341193" cy="181308"/>
          </a:xfrm>
          <a:prstGeom prst="rect">
            <a:avLst/>
          </a:prstGeom>
          <a:noFill/>
          <a:ln>
            <a:noFill/>
          </a:ln>
        </p:spPr>
      </p:pic>
      <p:pic>
        <p:nvPicPr>
          <p:cNvPr id="235" name="Google Shape;235;p42"/>
          <p:cNvPicPr preferRelativeResize="0"/>
          <p:nvPr/>
        </p:nvPicPr>
        <p:blipFill>
          <a:blip r:embed="rId5">
            <a:alphaModFix/>
          </a:blip>
          <a:stretch>
            <a:fillRect/>
          </a:stretch>
        </p:blipFill>
        <p:spPr>
          <a:xfrm>
            <a:off x="4510400" y="-707200"/>
            <a:ext cx="5143500" cy="5143500"/>
          </a:xfrm>
          <a:prstGeom prst="rect">
            <a:avLst/>
          </a:prstGeom>
          <a:noFill/>
          <a:ln>
            <a:noFill/>
          </a:ln>
        </p:spPr>
      </p:pic>
      <p:pic>
        <p:nvPicPr>
          <p:cNvPr id="236" name="Google Shape;236;p42"/>
          <p:cNvPicPr preferRelativeResize="0"/>
          <p:nvPr/>
        </p:nvPicPr>
        <p:blipFill>
          <a:blip r:embed="rId6">
            <a:alphaModFix/>
          </a:blip>
          <a:stretch>
            <a:fillRect/>
          </a:stretch>
        </p:blipFill>
        <p:spPr>
          <a:xfrm>
            <a:off x="1576101" y="3304662"/>
            <a:ext cx="904701" cy="653074"/>
          </a:xfrm>
          <a:prstGeom prst="rect">
            <a:avLst/>
          </a:prstGeom>
          <a:noFill/>
          <a:ln>
            <a:noFill/>
          </a:ln>
        </p:spPr>
      </p:pic>
      <p:grpSp>
        <p:nvGrpSpPr>
          <p:cNvPr id="237" name="Google Shape;237;p42"/>
          <p:cNvGrpSpPr/>
          <p:nvPr/>
        </p:nvGrpSpPr>
        <p:grpSpPr>
          <a:xfrm>
            <a:off x="3444207" y="1505393"/>
            <a:ext cx="5471687" cy="3637877"/>
            <a:chOff x="3440325" y="1051400"/>
            <a:chExt cx="5888600" cy="4092100"/>
          </a:xfrm>
        </p:grpSpPr>
        <p:pic>
          <p:nvPicPr>
            <p:cNvPr id="238" name="Google Shape;238;p42"/>
            <p:cNvPicPr preferRelativeResize="0"/>
            <p:nvPr/>
          </p:nvPicPr>
          <p:blipFill rotWithShape="1">
            <a:blip r:embed="rId7">
              <a:alphaModFix/>
            </a:blip>
            <a:srcRect b="9885" l="0" r="0" t="0"/>
            <a:stretch/>
          </p:blipFill>
          <p:spPr>
            <a:xfrm>
              <a:off x="3440325" y="1051400"/>
              <a:ext cx="5888600" cy="4092100"/>
            </a:xfrm>
            <a:prstGeom prst="rect">
              <a:avLst/>
            </a:prstGeom>
            <a:noFill/>
            <a:ln>
              <a:noFill/>
            </a:ln>
          </p:spPr>
        </p:pic>
        <p:pic>
          <p:nvPicPr>
            <p:cNvPr id="239" name="Google Shape;239;p42"/>
            <p:cNvPicPr preferRelativeResize="0"/>
            <p:nvPr/>
          </p:nvPicPr>
          <p:blipFill rotWithShape="1">
            <a:blip r:embed="rId8">
              <a:alphaModFix/>
            </a:blip>
            <a:srcRect b="0" l="0" r="1380" t="0"/>
            <a:stretch/>
          </p:blipFill>
          <p:spPr>
            <a:xfrm>
              <a:off x="3684686" y="1265055"/>
              <a:ext cx="5371714" cy="2905823"/>
            </a:xfrm>
            <a:prstGeom prst="rect">
              <a:avLst/>
            </a:prstGeom>
            <a:noFill/>
            <a:ln>
              <a:noFill/>
            </a:ln>
          </p:spPr>
        </p:pic>
        <p:pic>
          <p:nvPicPr>
            <p:cNvPr id="240" name="Google Shape;240;p42"/>
            <p:cNvPicPr preferRelativeResize="0"/>
            <p:nvPr/>
          </p:nvPicPr>
          <p:blipFill rotWithShape="1">
            <a:blip r:embed="rId9">
              <a:alphaModFix/>
            </a:blip>
            <a:srcRect b="-309" l="0" r="1526" t="12016"/>
            <a:stretch/>
          </p:blipFill>
          <p:spPr>
            <a:xfrm>
              <a:off x="7303958" y="1263692"/>
              <a:ext cx="1751654" cy="2616120"/>
            </a:xfrm>
            <a:prstGeom prst="rect">
              <a:avLst/>
            </a:prstGeom>
            <a:noFill/>
            <a:ln>
              <a:noFill/>
            </a:ln>
          </p:spPr>
        </p:pic>
        <p:sp>
          <p:nvSpPr>
            <p:cNvPr id="241" name="Google Shape;241;p42"/>
            <p:cNvSpPr/>
            <p:nvPr/>
          </p:nvSpPr>
          <p:spPr>
            <a:xfrm>
              <a:off x="7330250" y="1263700"/>
              <a:ext cx="1751700" cy="294600"/>
            </a:xfrm>
            <a:prstGeom prst="rect">
              <a:avLst/>
            </a:prstGeom>
            <a:solidFill>
              <a:srgbClr val="3BA1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42" name="Google Shape;242;p42"/>
            <p:cNvPicPr preferRelativeResize="0"/>
            <p:nvPr/>
          </p:nvPicPr>
          <p:blipFill>
            <a:blip r:embed="rId4">
              <a:alphaModFix/>
            </a:blip>
            <a:stretch>
              <a:fillRect/>
            </a:stretch>
          </p:blipFill>
          <p:spPr>
            <a:xfrm>
              <a:off x="7535478" y="1320345"/>
              <a:ext cx="1341193" cy="181308"/>
            </a:xfrm>
            <a:prstGeom prst="rect">
              <a:avLst/>
            </a:prstGeom>
            <a:noFill/>
            <a:ln>
              <a:noFill/>
            </a:ln>
          </p:spPr>
        </p:pic>
        <p:sp>
          <p:nvSpPr>
            <p:cNvPr id="243" name="Google Shape;243;p42"/>
            <p:cNvSpPr/>
            <p:nvPr/>
          </p:nvSpPr>
          <p:spPr>
            <a:xfrm>
              <a:off x="7356500" y="3822725"/>
              <a:ext cx="1699200" cy="2946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EEEEE"/>
        </a:solidFill>
      </p:bgPr>
    </p:bg>
    <p:spTree>
      <p:nvGrpSpPr>
        <p:cNvPr id="247" name="Shape 247"/>
        <p:cNvGrpSpPr/>
        <p:nvPr/>
      </p:nvGrpSpPr>
      <p:grpSpPr>
        <a:xfrm>
          <a:off x="0" y="0"/>
          <a:ext cx="0" cy="0"/>
          <a:chOff x="0" y="0"/>
          <a:chExt cx="0" cy="0"/>
        </a:xfrm>
      </p:grpSpPr>
      <p:pic>
        <p:nvPicPr>
          <p:cNvPr id="248" name="Google Shape;248;p43"/>
          <p:cNvPicPr preferRelativeResize="0"/>
          <p:nvPr/>
        </p:nvPicPr>
        <p:blipFill>
          <a:blip r:embed="rId3">
            <a:alphaModFix/>
          </a:blip>
          <a:stretch>
            <a:fillRect/>
          </a:stretch>
        </p:blipFill>
        <p:spPr>
          <a:xfrm>
            <a:off x="0" y="0"/>
            <a:ext cx="9144000" cy="5143505"/>
          </a:xfrm>
          <a:prstGeom prst="rect">
            <a:avLst/>
          </a:prstGeom>
          <a:noFill/>
          <a:ln>
            <a:noFill/>
          </a:ln>
        </p:spPr>
      </p:pic>
      <p:sp>
        <p:nvSpPr>
          <p:cNvPr id="249" name="Google Shape;249;p43"/>
          <p:cNvSpPr txBox="1"/>
          <p:nvPr/>
        </p:nvSpPr>
        <p:spPr>
          <a:xfrm>
            <a:off x="6445325" y="0"/>
            <a:ext cx="2698800" cy="28971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rgbClr val="434343"/>
              </a:solidFill>
              <a:latin typeface="Barlow Semi Condensed"/>
              <a:ea typeface="Barlow Semi Condensed"/>
              <a:cs typeface="Barlow Semi Condensed"/>
              <a:sym typeface="Barlow Semi Condensed"/>
            </a:endParaRPr>
          </a:p>
        </p:txBody>
      </p:sp>
      <p:sp>
        <p:nvSpPr>
          <p:cNvPr id="250" name="Google Shape;250;p43"/>
          <p:cNvSpPr txBox="1"/>
          <p:nvPr/>
        </p:nvSpPr>
        <p:spPr>
          <a:xfrm>
            <a:off x="540900" y="879813"/>
            <a:ext cx="4565700" cy="426300"/>
          </a:xfrm>
          <a:prstGeom prst="rect">
            <a:avLst/>
          </a:prstGeom>
          <a:noFill/>
          <a:ln>
            <a:noFill/>
          </a:ln>
        </p:spPr>
        <p:txBody>
          <a:bodyPr anchorCtr="0" anchor="t" bIns="91425" lIns="57150" spcFirstLastPara="1" rIns="91425" wrap="square" tIns="91425">
            <a:noAutofit/>
          </a:bodyPr>
          <a:lstStyle/>
          <a:p>
            <a:pPr indent="0" lvl="0" marL="0" rtl="0" algn="l">
              <a:spcBef>
                <a:spcPts val="0"/>
              </a:spcBef>
              <a:spcAft>
                <a:spcPts val="0"/>
              </a:spcAft>
              <a:buNone/>
            </a:pPr>
            <a:r>
              <a:rPr lang="en" sz="2900">
                <a:solidFill>
                  <a:schemeClr val="dk1"/>
                </a:solidFill>
                <a:latin typeface="Lato Black"/>
                <a:ea typeface="Lato Black"/>
                <a:cs typeface="Lato Black"/>
                <a:sym typeface="Lato Black"/>
              </a:rPr>
              <a:t>Outlook Integration</a:t>
            </a:r>
            <a:endParaRPr sz="2900">
              <a:solidFill>
                <a:schemeClr val="dk1"/>
              </a:solidFill>
              <a:latin typeface="Lato Black"/>
              <a:ea typeface="Lato Black"/>
              <a:cs typeface="Lato Black"/>
              <a:sym typeface="Lato Black"/>
            </a:endParaRPr>
          </a:p>
        </p:txBody>
      </p:sp>
      <p:sp>
        <p:nvSpPr>
          <p:cNvPr id="251" name="Google Shape;251;p43"/>
          <p:cNvSpPr txBox="1"/>
          <p:nvPr/>
        </p:nvSpPr>
        <p:spPr>
          <a:xfrm>
            <a:off x="720000" y="1558862"/>
            <a:ext cx="2616900" cy="1656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900">
                <a:solidFill>
                  <a:schemeClr val="dk1"/>
                </a:solidFill>
                <a:latin typeface="Lato"/>
                <a:ea typeface="Lato"/>
                <a:cs typeface="Lato"/>
                <a:sym typeface="Lato"/>
              </a:rPr>
              <a:t>Check out the Outlook integration where you can recognize one another right from your email!</a:t>
            </a:r>
            <a:endParaRPr b="1" sz="1200">
              <a:solidFill>
                <a:srgbClr val="182945"/>
              </a:solidFill>
              <a:latin typeface="Proxima Nova"/>
              <a:ea typeface="Proxima Nova"/>
              <a:cs typeface="Proxima Nova"/>
              <a:sym typeface="Proxima Nova"/>
            </a:endParaRPr>
          </a:p>
        </p:txBody>
      </p:sp>
      <p:pic>
        <p:nvPicPr>
          <p:cNvPr id="252" name="Google Shape;252;p43"/>
          <p:cNvPicPr preferRelativeResize="0"/>
          <p:nvPr/>
        </p:nvPicPr>
        <p:blipFill>
          <a:blip r:embed="rId4">
            <a:alphaModFix/>
          </a:blip>
          <a:stretch>
            <a:fillRect/>
          </a:stretch>
        </p:blipFill>
        <p:spPr>
          <a:xfrm>
            <a:off x="7137253" y="1377545"/>
            <a:ext cx="1341193" cy="181308"/>
          </a:xfrm>
          <a:prstGeom prst="rect">
            <a:avLst/>
          </a:prstGeom>
          <a:noFill/>
          <a:ln>
            <a:noFill/>
          </a:ln>
        </p:spPr>
      </p:pic>
      <p:pic>
        <p:nvPicPr>
          <p:cNvPr id="253" name="Google Shape;253;p43"/>
          <p:cNvPicPr preferRelativeResize="0"/>
          <p:nvPr/>
        </p:nvPicPr>
        <p:blipFill>
          <a:blip r:embed="rId5">
            <a:alphaModFix/>
          </a:blip>
          <a:stretch>
            <a:fillRect/>
          </a:stretch>
        </p:blipFill>
        <p:spPr>
          <a:xfrm>
            <a:off x="4510400" y="-707200"/>
            <a:ext cx="5143500" cy="5143500"/>
          </a:xfrm>
          <a:prstGeom prst="rect">
            <a:avLst/>
          </a:prstGeom>
          <a:noFill/>
          <a:ln>
            <a:noFill/>
          </a:ln>
        </p:spPr>
      </p:pic>
      <p:pic>
        <p:nvPicPr>
          <p:cNvPr id="254" name="Google Shape;254;p43"/>
          <p:cNvPicPr preferRelativeResize="0"/>
          <p:nvPr/>
        </p:nvPicPr>
        <p:blipFill rotWithShape="1">
          <a:blip r:embed="rId6">
            <a:alphaModFix/>
          </a:blip>
          <a:srcRect b="15468" l="0" r="0" t="15475"/>
          <a:stretch/>
        </p:blipFill>
        <p:spPr>
          <a:xfrm>
            <a:off x="1576101" y="3304662"/>
            <a:ext cx="904701" cy="653074"/>
          </a:xfrm>
          <a:prstGeom prst="rect">
            <a:avLst/>
          </a:prstGeom>
          <a:noFill/>
          <a:ln>
            <a:noFill/>
          </a:ln>
        </p:spPr>
      </p:pic>
      <p:grpSp>
        <p:nvGrpSpPr>
          <p:cNvPr id="255" name="Google Shape;255;p43"/>
          <p:cNvGrpSpPr/>
          <p:nvPr/>
        </p:nvGrpSpPr>
        <p:grpSpPr>
          <a:xfrm>
            <a:off x="3444207" y="1505393"/>
            <a:ext cx="5471687" cy="3637877"/>
            <a:chOff x="3440325" y="1051400"/>
            <a:chExt cx="5888600" cy="4092100"/>
          </a:xfrm>
        </p:grpSpPr>
        <p:pic>
          <p:nvPicPr>
            <p:cNvPr id="256" name="Google Shape;256;p43"/>
            <p:cNvPicPr preferRelativeResize="0"/>
            <p:nvPr/>
          </p:nvPicPr>
          <p:blipFill rotWithShape="1">
            <a:blip r:embed="rId7">
              <a:alphaModFix/>
            </a:blip>
            <a:srcRect b="9885" l="0" r="0" t="0"/>
            <a:stretch/>
          </p:blipFill>
          <p:spPr>
            <a:xfrm>
              <a:off x="3440325" y="1051400"/>
              <a:ext cx="5888600" cy="4092100"/>
            </a:xfrm>
            <a:prstGeom prst="rect">
              <a:avLst/>
            </a:prstGeom>
            <a:noFill/>
            <a:ln>
              <a:noFill/>
            </a:ln>
          </p:spPr>
        </p:pic>
        <p:sp>
          <p:nvSpPr>
            <p:cNvPr id="257" name="Google Shape;257;p43"/>
            <p:cNvSpPr/>
            <p:nvPr/>
          </p:nvSpPr>
          <p:spPr>
            <a:xfrm>
              <a:off x="7356500" y="3822725"/>
              <a:ext cx="1699200" cy="2946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58" name="Google Shape;258;p43"/>
          <p:cNvPicPr preferRelativeResize="0"/>
          <p:nvPr/>
        </p:nvPicPr>
        <p:blipFill rotWithShape="1">
          <a:blip r:embed="rId8">
            <a:alphaModFix/>
          </a:blip>
          <a:srcRect b="16345" l="0" r="0" t="0"/>
          <a:stretch/>
        </p:blipFill>
        <p:spPr>
          <a:xfrm>
            <a:off x="3664750" y="1671625"/>
            <a:ext cx="5002050" cy="2661774"/>
          </a:xfrm>
          <a:prstGeom prst="rect">
            <a:avLst/>
          </a:prstGeom>
          <a:noFill/>
          <a:ln cap="flat" cmpd="sng" w="9525">
            <a:solidFill>
              <a:srgbClr val="B7B7B7"/>
            </a:solidFill>
            <a:prstDash val="solid"/>
            <a:round/>
            <a:headEnd len="sm" w="sm" type="none"/>
            <a:tailEnd len="sm" w="sm" type="none"/>
          </a:ln>
        </p:spPr>
      </p:pic>
      <p:pic>
        <p:nvPicPr>
          <p:cNvPr id="259" name="Google Shape;259;p43"/>
          <p:cNvPicPr preferRelativeResize="0"/>
          <p:nvPr/>
        </p:nvPicPr>
        <p:blipFill rotWithShape="1">
          <a:blip r:embed="rId9">
            <a:alphaModFix/>
          </a:blip>
          <a:srcRect b="0" l="0" r="0" t="9469"/>
          <a:stretch/>
        </p:blipFill>
        <p:spPr>
          <a:xfrm>
            <a:off x="6866637" y="1684955"/>
            <a:ext cx="1788734" cy="2585594"/>
          </a:xfrm>
          <a:prstGeom prst="rect">
            <a:avLst/>
          </a:prstGeom>
          <a:noFill/>
          <a:ln>
            <a:noFill/>
          </a:ln>
        </p:spPr>
      </p:pic>
      <p:grpSp>
        <p:nvGrpSpPr>
          <p:cNvPr id="260" name="Google Shape;260;p43"/>
          <p:cNvGrpSpPr/>
          <p:nvPr/>
        </p:nvGrpSpPr>
        <p:grpSpPr>
          <a:xfrm>
            <a:off x="6874263" y="1691375"/>
            <a:ext cx="1788717" cy="336330"/>
            <a:chOff x="6818625" y="1342250"/>
            <a:chExt cx="1924800" cy="365100"/>
          </a:xfrm>
        </p:grpSpPr>
        <p:sp>
          <p:nvSpPr>
            <p:cNvPr id="261" name="Google Shape;261;p43"/>
            <p:cNvSpPr/>
            <p:nvPr/>
          </p:nvSpPr>
          <p:spPr>
            <a:xfrm>
              <a:off x="6818625" y="1342250"/>
              <a:ext cx="1924800" cy="365100"/>
            </a:xfrm>
            <a:prstGeom prst="rect">
              <a:avLst/>
            </a:prstGeom>
            <a:solidFill>
              <a:srgbClr val="3BA1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62" name="Google Shape;262;p43"/>
            <p:cNvPicPr preferRelativeResize="0"/>
            <p:nvPr/>
          </p:nvPicPr>
          <p:blipFill>
            <a:blip r:embed="rId4">
              <a:alphaModFix/>
            </a:blip>
            <a:stretch>
              <a:fillRect/>
            </a:stretch>
          </p:blipFill>
          <p:spPr>
            <a:xfrm>
              <a:off x="7100188" y="1402572"/>
              <a:ext cx="1361674" cy="244453"/>
            </a:xfrm>
            <a:prstGeom prst="rect">
              <a:avLst/>
            </a:prstGeom>
            <a:noFill/>
            <a:ln>
              <a:noFill/>
            </a:ln>
          </p:spPr>
        </p:pic>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EEEEE"/>
        </a:solidFill>
      </p:bgPr>
    </p:bg>
    <p:spTree>
      <p:nvGrpSpPr>
        <p:cNvPr id="266" name="Shape 266"/>
        <p:cNvGrpSpPr/>
        <p:nvPr/>
      </p:nvGrpSpPr>
      <p:grpSpPr>
        <a:xfrm>
          <a:off x="0" y="0"/>
          <a:ext cx="0" cy="0"/>
          <a:chOff x="0" y="0"/>
          <a:chExt cx="0" cy="0"/>
        </a:xfrm>
      </p:grpSpPr>
      <p:pic>
        <p:nvPicPr>
          <p:cNvPr id="267" name="Google Shape;267;p44"/>
          <p:cNvPicPr preferRelativeResize="0"/>
          <p:nvPr/>
        </p:nvPicPr>
        <p:blipFill>
          <a:blip r:embed="rId3">
            <a:alphaModFix/>
          </a:blip>
          <a:stretch>
            <a:fillRect/>
          </a:stretch>
        </p:blipFill>
        <p:spPr>
          <a:xfrm>
            <a:off x="0" y="0"/>
            <a:ext cx="9144000" cy="5143505"/>
          </a:xfrm>
          <a:prstGeom prst="rect">
            <a:avLst/>
          </a:prstGeom>
          <a:noFill/>
          <a:ln>
            <a:noFill/>
          </a:ln>
        </p:spPr>
      </p:pic>
      <p:sp>
        <p:nvSpPr>
          <p:cNvPr id="268" name="Google Shape;268;p44"/>
          <p:cNvSpPr txBox="1"/>
          <p:nvPr/>
        </p:nvSpPr>
        <p:spPr>
          <a:xfrm>
            <a:off x="6445325" y="0"/>
            <a:ext cx="2698800" cy="28971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rgbClr val="434343"/>
              </a:solidFill>
              <a:latin typeface="Barlow Semi Condensed"/>
              <a:ea typeface="Barlow Semi Condensed"/>
              <a:cs typeface="Barlow Semi Condensed"/>
              <a:sym typeface="Barlow Semi Condensed"/>
            </a:endParaRPr>
          </a:p>
        </p:txBody>
      </p:sp>
      <p:sp>
        <p:nvSpPr>
          <p:cNvPr id="269" name="Google Shape;269;p44"/>
          <p:cNvSpPr txBox="1"/>
          <p:nvPr/>
        </p:nvSpPr>
        <p:spPr>
          <a:xfrm>
            <a:off x="540900" y="879813"/>
            <a:ext cx="4565700" cy="426300"/>
          </a:xfrm>
          <a:prstGeom prst="rect">
            <a:avLst/>
          </a:prstGeom>
          <a:noFill/>
          <a:ln>
            <a:noFill/>
          </a:ln>
        </p:spPr>
        <p:txBody>
          <a:bodyPr anchorCtr="0" anchor="t" bIns="91425" lIns="57150" spcFirstLastPara="1" rIns="91425" wrap="square" tIns="91425">
            <a:noAutofit/>
          </a:bodyPr>
          <a:lstStyle/>
          <a:p>
            <a:pPr indent="0" lvl="0" marL="0" rtl="0" algn="l">
              <a:spcBef>
                <a:spcPts val="0"/>
              </a:spcBef>
              <a:spcAft>
                <a:spcPts val="0"/>
              </a:spcAft>
              <a:buNone/>
            </a:pPr>
            <a:r>
              <a:rPr lang="en" sz="2900">
                <a:solidFill>
                  <a:schemeClr val="dk1"/>
                </a:solidFill>
                <a:latin typeface="Lato Black"/>
                <a:ea typeface="Lato Black"/>
                <a:cs typeface="Lato Black"/>
                <a:sym typeface="Lato Black"/>
              </a:rPr>
              <a:t>MS Teams Integration</a:t>
            </a:r>
            <a:endParaRPr sz="2900">
              <a:solidFill>
                <a:schemeClr val="dk1"/>
              </a:solidFill>
              <a:latin typeface="Lato Black"/>
              <a:ea typeface="Lato Black"/>
              <a:cs typeface="Lato Black"/>
              <a:sym typeface="Lato Black"/>
            </a:endParaRPr>
          </a:p>
        </p:txBody>
      </p:sp>
      <p:pic>
        <p:nvPicPr>
          <p:cNvPr id="270" name="Google Shape;270;p44"/>
          <p:cNvPicPr preferRelativeResize="0"/>
          <p:nvPr/>
        </p:nvPicPr>
        <p:blipFill>
          <a:blip r:embed="rId4">
            <a:alphaModFix/>
          </a:blip>
          <a:stretch>
            <a:fillRect/>
          </a:stretch>
        </p:blipFill>
        <p:spPr>
          <a:xfrm>
            <a:off x="7137253" y="1377545"/>
            <a:ext cx="1341193" cy="181308"/>
          </a:xfrm>
          <a:prstGeom prst="rect">
            <a:avLst/>
          </a:prstGeom>
          <a:noFill/>
          <a:ln>
            <a:noFill/>
          </a:ln>
        </p:spPr>
      </p:pic>
      <p:pic>
        <p:nvPicPr>
          <p:cNvPr id="271" name="Google Shape;271;p44"/>
          <p:cNvPicPr preferRelativeResize="0"/>
          <p:nvPr/>
        </p:nvPicPr>
        <p:blipFill>
          <a:blip r:embed="rId5">
            <a:alphaModFix/>
          </a:blip>
          <a:stretch>
            <a:fillRect/>
          </a:stretch>
        </p:blipFill>
        <p:spPr>
          <a:xfrm>
            <a:off x="4510400" y="-707200"/>
            <a:ext cx="5143500" cy="5143500"/>
          </a:xfrm>
          <a:prstGeom prst="rect">
            <a:avLst/>
          </a:prstGeom>
          <a:noFill/>
          <a:ln>
            <a:noFill/>
          </a:ln>
        </p:spPr>
      </p:pic>
      <p:pic>
        <p:nvPicPr>
          <p:cNvPr id="272" name="Google Shape;272;p44"/>
          <p:cNvPicPr preferRelativeResize="0"/>
          <p:nvPr/>
        </p:nvPicPr>
        <p:blipFill rotWithShape="1">
          <a:blip r:embed="rId6">
            <a:alphaModFix/>
          </a:blip>
          <a:srcRect b="13910" l="0" r="0" t="13903"/>
          <a:stretch/>
        </p:blipFill>
        <p:spPr>
          <a:xfrm>
            <a:off x="1576101" y="3304662"/>
            <a:ext cx="904701" cy="653074"/>
          </a:xfrm>
          <a:prstGeom prst="rect">
            <a:avLst/>
          </a:prstGeom>
          <a:noFill/>
          <a:ln>
            <a:noFill/>
          </a:ln>
        </p:spPr>
      </p:pic>
      <p:pic>
        <p:nvPicPr>
          <p:cNvPr id="273" name="Google Shape;273;p44"/>
          <p:cNvPicPr preferRelativeResize="0"/>
          <p:nvPr/>
        </p:nvPicPr>
        <p:blipFill rotWithShape="1">
          <a:blip r:embed="rId7">
            <a:alphaModFix/>
          </a:blip>
          <a:srcRect b="9885" l="0" r="0" t="0"/>
          <a:stretch/>
        </p:blipFill>
        <p:spPr>
          <a:xfrm>
            <a:off x="3444200" y="1505400"/>
            <a:ext cx="4405376" cy="3637876"/>
          </a:xfrm>
          <a:prstGeom prst="rect">
            <a:avLst/>
          </a:prstGeom>
          <a:noFill/>
          <a:ln>
            <a:noFill/>
          </a:ln>
        </p:spPr>
      </p:pic>
      <p:pic>
        <p:nvPicPr>
          <p:cNvPr id="274" name="Google Shape;274;p44" title="unnamed.png"/>
          <p:cNvPicPr preferRelativeResize="0"/>
          <p:nvPr/>
        </p:nvPicPr>
        <p:blipFill rotWithShape="1">
          <a:blip r:embed="rId8">
            <a:alphaModFix/>
          </a:blip>
          <a:srcRect b="18059" l="0" r="0" t="0"/>
          <a:stretch/>
        </p:blipFill>
        <p:spPr>
          <a:xfrm>
            <a:off x="3688900" y="1744475"/>
            <a:ext cx="3931352" cy="2541777"/>
          </a:xfrm>
          <a:prstGeom prst="rect">
            <a:avLst/>
          </a:prstGeom>
          <a:noFill/>
          <a:ln>
            <a:noFill/>
          </a:ln>
        </p:spPr>
      </p:pic>
      <p:sp>
        <p:nvSpPr>
          <p:cNvPr id="275" name="Google Shape;275;p44"/>
          <p:cNvSpPr txBox="1"/>
          <p:nvPr/>
        </p:nvSpPr>
        <p:spPr>
          <a:xfrm>
            <a:off x="720000" y="1558862"/>
            <a:ext cx="2616900" cy="1656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000000"/>
                </a:solidFill>
                <a:latin typeface="Lato"/>
                <a:ea typeface="Lato"/>
                <a:cs typeface="Lato"/>
                <a:sym typeface="Lato"/>
              </a:rPr>
              <a:t>MS Teams integration brings recognition into your daily workflows—making it easy to celebrate wins, boost engagement, and build culture by leveraging the  tools your team already uses.</a:t>
            </a:r>
            <a:endParaRPr b="1" sz="700">
              <a:solidFill>
                <a:srgbClr val="182945"/>
              </a:solidFill>
              <a:latin typeface="Proxima Nova"/>
              <a:ea typeface="Proxima Nova"/>
              <a:cs typeface="Proxima Nova"/>
              <a:sym typeface="Proxima Nov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EEEEE"/>
        </a:solidFill>
      </p:bgPr>
    </p:bg>
    <p:spTree>
      <p:nvGrpSpPr>
        <p:cNvPr id="279" name="Shape 279"/>
        <p:cNvGrpSpPr/>
        <p:nvPr/>
      </p:nvGrpSpPr>
      <p:grpSpPr>
        <a:xfrm>
          <a:off x="0" y="0"/>
          <a:ext cx="0" cy="0"/>
          <a:chOff x="0" y="0"/>
          <a:chExt cx="0" cy="0"/>
        </a:xfrm>
      </p:grpSpPr>
      <p:pic>
        <p:nvPicPr>
          <p:cNvPr id="280" name="Google Shape;280;p45"/>
          <p:cNvPicPr preferRelativeResize="0"/>
          <p:nvPr/>
        </p:nvPicPr>
        <p:blipFill>
          <a:blip r:embed="rId3">
            <a:alphaModFix/>
          </a:blip>
          <a:stretch>
            <a:fillRect/>
          </a:stretch>
        </p:blipFill>
        <p:spPr>
          <a:xfrm>
            <a:off x="0" y="0"/>
            <a:ext cx="9144000" cy="5143505"/>
          </a:xfrm>
          <a:prstGeom prst="rect">
            <a:avLst/>
          </a:prstGeom>
          <a:noFill/>
          <a:ln>
            <a:noFill/>
          </a:ln>
        </p:spPr>
      </p:pic>
      <p:sp>
        <p:nvSpPr>
          <p:cNvPr id="281" name="Google Shape;281;p45"/>
          <p:cNvSpPr txBox="1"/>
          <p:nvPr/>
        </p:nvSpPr>
        <p:spPr>
          <a:xfrm>
            <a:off x="6445325" y="0"/>
            <a:ext cx="2698800" cy="28971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rgbClr val="434343"/>
              </a:solidFill>
              <a:latin typeface="Barlow Semi Condensed"/>
              <a:ea typeface="Barlow Semi Condensed"/>
              <a:cs typeface="Barlow Semi Condensed"/>
              <a:sym typeface="Barlow Semi Condensed"/>
            </a:endParaRPr>
          </a:p>
        </p:txBody>
      </p:sp>
      <p:sp>
        <p:nvSpPr>
          <p:cNvPr id="282" name="Google Shape;282;p45"/>
          <p:cNvSpPr txBox="1"/>
          <p:nvPr/>
        </p:nvSpPr>
        <p:spPr>
          <a:xfrm>
            <a:off x="540900" y="879813"/>
            <a:ext cx="4565700" cy="426300"/>
          </a:xfrm>
          <a:prstGeom prst="rect">
            <a:avLst/>
          </a:prstGeom>
          <a:noFill/>
          <a:ln>
            <a:noFill/>
          </a:ln>
        </p:spPr>
        <p:txBody>
          <a:bodyPr anchorCtr="0" anchor="t" bIns="91425" lIns="57150" spcFirstLastPara="1" rIns="91425" wrap="square" tIns="91425">
            <a:noAutofit/>
          </a:bodyPr>
          <a:lstStyle/>
          <a:p>
            <a:pPr indent="0" lvl="0" marL="0" rtl="0" algn="l">
              <a:spcBef>
                <a:spcPts val="0"/>
              </a:spcBef>
              <a:spcAft>
                <a:spcPts val="0"/>
              </a:spcAft>
              <a:buNone/>
            </a:pPr>
            <a:r>
              <a:rPr lang="en" sz="2900">
                <a:solidFill>
                  <a:schemeClr val="dk1"/>
                </a:solidFill>
                <a:latin typeface="Lato Black"/>
                <a:ea typeface="Lato Black"/>
                <a:cs typeface="Lato Black"/>
                <a:sym typeface="Lato Black"/>
              </a:rPr>
              <a:t>Slack Integration</a:t>
            </a:r>
            <a:endParaRPr sz="2900">
              <a:solidFill>
                <a:schemeClr val="dk1"/>
              </a:solidFill>
              <a:latin typeface="Lato Black"/>
              <a:ea typeface="Lato Black"/>
              <a:cs typeface="Lato Black"/>
              <a:sym typeface="Lato Black"/>
            </a:endParaRPr>
          </a:p>
        </p:txBody>
      </p:sp>
      <p:sp>
        <p:nvSpPr>
          <p:cNvPr id="283" name="Google Shape;283;p45"/>
          <p:cNvSpPr txBox="1"/>
          <p:nvPr/>
        </p:nvSpPr>
        <p:spPr>
          <a:xfrm>
            <a:off x="720000" y="1558862"/>
            <a:ext cx="2616900" cy="1656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900">
                <a:solidFill>
                  <a:schemeClr val="dk1"/>
                </a:solidFill>
                <a:latin typeface="Lato"/>
                <a:ea typeface="Lato"/>
                <a:cs typeface="Lato"/>
                <a:sym typeface="Lato"/>
              </a:rPr>
              <a:t>Check out the Slack integration where you can recognize one another &amp; read the Activity Feed!</a:t>
            </a:r>
            <a:endParaRPr b="1" sz="1900">
              <a:solidFill>
                <a:schemeClr val="dk1"/>
              </a:solidFill>
              <a:latin typeface="Lato"/>
              <a:ea typeface="Lato"/>
              <a:cs typeface="Lato"/>
              <a:sym typeface="Lato"/>
            </a:endParaRPr>
          </a:p>
          <a:p>
            <a:pPr indent="0" lvl="0" marL="0" rtl="0" algn="ctr">
              <a:spcBef>
                <a:spcPts val="0"/>
              </a:spcBef>
              <a:spcAft>
                <a:spcPts val="0"/>
              </a:spcAft>
              <a:buNone/>
            </a:pPr>
            <a:r>
              <a:t/>
            </a:r>
            <a:endParaRPr b="1" sz="1900">
              <a:solidFill>
                <a:schemeClr val="dk1"/>
              </a:solidFill>
              <a:latin typeface="Lato"/>
              <a:ea typeface="Lato"/>
              <a:cs typeface="Lato"/>
              <a:sym typeface="Lato"/>
            </a:endParaRPr>
          </a:p>
          <a:p>
            <a:pPr indent="0" lvl="0" marL="0" rtl="0" algn="ctr">
              <a:spcBef>
                <a:spcPts val="0"/>
              </a:spcBef>
              <a:spcAft>
                <a:spcPts val="0"/>
              </a:spcAft>
              <a:buNone/>
            </a:pPr>
            <a:r>
              <a:rPr b="1" lang="en" sz="1900">
                <a:solidFill>
                  <a:schemeClr val="dk1"/>
                </a:solidFill>
                <a:latin typeface="Lato"/>
                <a:ea typeface="Lato"/>
                <a:cs typeface="Lato"/>
                <a:sym typeface="Lato"/>
              </a:rPr>
              <a:t>Our Slack recognition channel name is &lt;INSERT NAME&gt;</a:t>
            </a:r>
            <a:endParaRPr b="1" sz="1900">
              <a:solidFill>
                <a:schemeClr val="dk1"/>
              </a:solidFill>
              <a:latin typeface="Lato"/>
              <a:ea typeface="Lato"/>
              <a:cs typeface="Lato"/>
              <a:sym typeface="Lato"/>
            </a:endParaRPr>
          </a:p>
        </p:txBody>
      </p:sp>
      <p:pic>
        <p:nvPicPr>
          <p:cNvPr id="284" name="Google Shape;284;p45"/>
          <p:cNvPicPr preferRelativeResize="0"/>
          <p:nvPr/>
        </p:nvPicPr>
        <p:blipFill>
          <a:blip r:embed="rId4">
            <a:alphaModFix/>
          </a:blip>
          <a:stretch>
            <a:fillRect/>
          </a:stretch>
        </p:blipFill>
        <p:spPr>
          <a:xfrm>
            <a:off x="7137253" y="1377545"/>
            <a:ext cx="1341193" cy="181308"/>
          </a:xfrm>
          <a:prstGeom prst="rect">
            <a:avLst/>
          </a:prstGeom>
          <a:noFill/>
          <a:ln>
            <a:noFill/>
          </a:ln>
        </p:spPr>
      </p:pic>
      <p:pic>
        <p:nvPicPr>
          <p:cNvPr id="285" name="Google Shape;285;p45"/>
          <p:cNvPicPr preferRelativeResize="0"/>
          <p:nvPr/>
        </p:nvPicPr>
        <p:blipFill>
          <a:blip r:embed="rId5">
            <a:alphaModFix/>
          </a:blip>
          <a:stretch>
            <a:fillRect/>
          </a:stretch>
        </p:blipFill>
        <p:spPr>
          <a:xfrm>
            <a:off x="4510400" y="-707200"/>
            <a:ext cx="5143500" cy="5143500"/>
          </a:xfrm>
          <a:prstGeom prst="rect">
            <a:avLst/>
          </a:prstGeom>
          <a:noFill/>
          <a:ln>
            <a:noFill/>
          </a:ln>
        </p:spPr>
      </p:pic>
      <p:pic>
        <p:nvPicPr>
          <p:cNvPr id="286" name="Google Shape;286;p45"/>
          <p:cNvPicPr preferRelativeResize="0"/>
          <p:nvPr/>
        </p:nvPicPr>
        <p:blipFill rotWithShape="1">
          <a:blip r:embed="rId6">
            <a:alphaModFix/>
          </a:blip>
          <a:srcRect b="13740" l="9832" r="8226" t="13748"/>
          <a:stretch/>
        </p:blipFill>
        <p:spPr>
          <a:xfrm>
            <a:off x="1657800" y="4367975"/>
            <a:ext cx="741300" cy="653075"/>
          </a:xfrm>
          <a:prstGeom prst="rect">
            <a:avLst/>
          </a:prstGeom>
          <a:noFill/>
          <a:ln>
            <a:noFill/>
          </a:ln>
        </p:spPr>
      </p:pic>
      <p:pic>
        <p:nvPicPr>
          <p:cNvPr id="287" name="Google Shape;287;p45"/>
          <p:cNvPicPr preferRelativeResize="0"/>
          <p:nvPr/>
        </p:nvPicPr>
        <p:blipFill rotWithShape="1">
          <a:blip r:embed="rId7">
            <a:alphaModFix/>
          </a:blip>
          <a:srcRect b="9885" l="0" r="0" t="0"/>
          <a:stretch/>
        </p:blipFill>
        <p:spPr>
          <a:xfrm>
            <a:off x="3444207" y="1505393"/>
            <a:ext cx="5471686" cy="3637877"/>
          </a:xfrm>
          <a:prstGeom prst="rect">
            <a:avLst/>
          </a:prstGeom>
          <a:noFill/>
          <a:ln>
            <a:noFill/>
          </a:ln>
        </p:spPr>
      </p:pic>
      <p:pic>
        <p:nvPicPr>
          <p:cNvPr id="288" name="Google Shape;288;p45"/>
          <p:cNvPicPr preferRelativeResize="0"/>
          <p:nvPr/>
        </p:nvPicPr>
        <p:blipFill>
          <a:blip r:embed="rId4">
            <a:alphaModFix/>
          </a:blip>
          <a:stretch>
            <a:fillRect/>
          </a:stretch>
        </p:blipFill>
        <p:spPr>
          <a:xfrm>
            <a:off x="7249424" y="1744485"/>
            <a:ext cx="1246235" cy="161183"/>
          </a:xfrm>
          <a:prstGeom prst="rect">
            <a:avLst/>
          </a:prstGeom>
          <a:noFill/>
          <a:ln>
            <a:noFill/>
          </a:ln>
        </p:spPr>
      </p:pic>
      <p:pic>
        <p:nvPicPr>
          <p:cNvPr id="289" name="Google Shape;289;p45"/>
          <p:cNvPicPr preferRelativeResize="0"/>
          <p:nvPr/>
        </p:nvPicPr>
        <p:blipFill rotWithShape="1">
          <a:blip r:embed="rId8">
            <a:alphaModFix/>
          </a:blip>
          <a:srcRect b="1244" l="695" r="0" t="0"/>
          <a:stretch/>
        </p:blipFill>
        <p:spPr>
          <a:xfrm>
            <a:off x="3646500" y="1669600"/>
            <a:ext cx="5143501" cy="2698376"/>
          </a:xfrm>
          <a:prstGeom prst="rect">
            <a:avLst/>
          </a:prstGeom>
          <a:noFill/>
          <a:ln>
            <a:noFill/>
          </a:ln>
        </p:spPr>
      </p:pic>
      <p:pic>
        <p:nvPicPr>
          <p:cNvPr id="290" name="Google Shape;290;p45"/>
          <p:cNvPicPr preferRelativeResize="0"/>
          <p:nvPr/>
        </p:nvPicPr>
        <p:blipFill rotWithShape="1">
          <a:blip r:embed="rId9">
            <a:alphaModFix/>
          </a:blip>
          <a:srcRect b="12290" l="826" r="796" t="13580"/>
          <a:stretch/>
        </p:blipFill>
        <p:spPr>
          <a:xfrm>
            <a:off x="2856438" y="4641950"/>
            <a:ext cx="5622000" cy="317400"/>
          </a:xfrm>
          <a:prstGeom prst="roundRect">
            <a:avLst>
              <a:gd fmla="val 16667" name="adj"/>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4" name="Shape 294"/>
        <p:cNvGrpSpPr/>
        <p:nvPr/>
      </p:nvGrpSpPr>
      <p:grpSpPr>
        <a:xfrm>
          <a:off x="0" y="0"/>
          <a:ext cx="0" cy="0"/>
          <a:chOff x="0" y="0"/>
          <a:chExt cx="0" cy="0"/>
        </a:xfrm>
      </p:grpSpPr>
      <p:pic>
        <p:nvPicPr>
          <p:cNvPr id="295" name="Google Shape;295;p46"/>
          <p:cNvPicPr preferRelativeResize="0"/>
          <p:nvPr/>
        </p:nvPicPr>
        <p:blipFill>
          <a:blip r:embed="rId3">
            <a:alphaModFix amt="14000"/>
          </a:blip>
          <a:stretch>
            <a:fillRect/>
          </a:stretch>
        </p:blipFill>
        <p:spPr>
          <a:xfrm>
            <a:off x="4859575" y="1593600"/>
            <a:ext cx="5143500" cy="5143500"/>
          </a:xfrm>
          <a:prstGeom prst="rect">
            <a:avLst/>
          </a:prstGeom>
          <a:noFill/>
          <a:ln>
            <a:noFill/>
          </a:ln>
        </p:spPr>
      </p:pic>
      <p:cxnSp>
        <p:nvCxnSpPr>
          <p:cNvPr id="296" name="Google Shape;296;p46"/>
          <p:cNvCxnSpPr/>
          <p:nvPr/>
        </p:nvCxnSpPr>
        <p:spPr>
          <a:xfrm>
            <a:off x="917951" y="2570600"/>
            <a:ext cx="391200" cy="0"/>
          </a:xfrm>
          <a:prstGeom prst="straightConnector1">
            <a:avLst/>
          </a:prstGeom>
          <a:noFill/>
          <a:ln cap="flat" cmpd="sng" w="19050">
            <a:solidFill>
              <a:srgbClr val="182945"/>
            </a:solidFill>
            <a:prstDash val="solid"/>
            <a:round/>
            <a:headEnd len="med" w="med" type="none"/>
            <a:tailEnd len="med" w="med" type="none"/>
          </a:ln>
        </p:spPr>
      </p:cxnSp>
      <p:sp>
        <p:nvSpPr>
          <p:cNvPr id="297" name="Google Shape;297;p46"/>
          <p:cNvSpPr txBox="1"/>
          <p:nvPr>
            <p:ph type="ctrTitle"/>
          </p:nvPr>
        </p:nvSpPr>
        <p:spPr>
          <a:xfrm>
            <a:off x="1605563" y="1865151"/>
            <a:ext cx="2564100" cy="432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2600">
                <a:solidFill>
                  <a:srgbClr val="3BA1DA"/>
                </a:solidFill>
                <a:latin typeface="Lato"/>
                <a:ea typeface="Lato"/>
                <a:cs typeface="Lato"/>
                <a:sym typeface="Lato"/>
              </a:rPr>
              <a:t>Timely</a:t>
            </a:r>
            <a:endParaRPr b="1" sz="2600">
              <a:solidFill>
                <a:srgbClr val="3BA1DA"/>
              </a:solidFill>
              <a:latin typeface="Lato"/>
              <a:ea typeface="Lato"/>
              <a:cs typeface="Lato"/>
              <a:sym typeface="Lato"/>
            </a:endParaRPr>
          </a:p>
        </p:txBody>
      </p:sp>
      <p:sp>
        <p:nvSpPr>
          <p:cNvPr id="298" name="Google Shape;298;p46"/>
          <p:cNvSpPr txBox="1"/>
          <p:nvPr>
            <p:ph idx="1" type="subTitle"/>
          </p:nvPr>
        </p:nvSpPr>
        <p:spPr>
          <a:xfrm>
            <a:off x="1605562" y="2165675"/>
            <a:ext cx="2564100" cy="53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rgbClr val="182945"/>
                </a:solidFill>
                <a:latin typeface="Lato"/>
                <a:ea typeface="Lato"/>
                <a:cs typeface="Lato"/>
                <a:sym typeface="Lato"/>
              </a:rPr>
              <a:t>Make sure the recognition is given within a day of the good deed taking place</a:t>
            </a:r>
            <a:endParaRPr b="1" sz="1000">
              <a:solidFill>
                <a:srgbClr val="182945"/>
              </a:solidFill>
              <a:latin typeface="Lato"/>
              <a:ea typeface="Lato"/>
              <a:cs typeface="Lato"/>
              <a:sym typeface="Lato"/>
            </a:endParaRPr>
          </a:p>
          <a:p>
            <a:pPr indent="0" lvl="0" marL="0" rtl="0" algn="l">
              <a:spcBef>
                <a:spcPts val="0"/>
              </a:spcBef>
              <a:spcAft>
                <a:spcPts val="0"/>
              </a:spcAft>
              <a:buNone/>
            </a:pPr>
            <a:r>
              <a:t/>
            </a:r>
            <a:endParaRPr b="1" sz="1000">
              <a:solidFill>
                <a:srgbClr val="182945"/>
              </a:solidFill>
              <a:latin typeface="Arial"/>
              <a:ea typeface="Arial"/>
              <a:cs typeface="Arial"/>
              <a:sym typeface="Arial"/>
            </a:endParaRPr>
          </a:p>
        </p:txBody>
      </p:sp>
      <p:sp>
        <p:nvSpPr>
          <p:cNvPr id="299" name="Google Shape;299;p46"/>
          <p:cNvSpPr txBox="1"/>
          <p:nvPr>
            <p:ph idx="2" type="ctrTitle"/>
          </p:nvPr>
        </p:nvSpPr>
        <p:spPr>
          <a:xfrm>
            <a:off x="1649549" y="3291185"/>
            <a:ext cx="2564100" cy="331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2600">
                <a:solidFill>
                  <a:srgbClr val="3BA1DA"/>
                </a:solidFill>
                <a:latin typeface="Lato"/>
                <a:ea typeface="Lato"/>
                <a:cs typeface="Lato"/>
                <a:sym typeface="Lato"/>
              </a:rPr>
              <a:t>Frequent</a:t>
            </a:r>
            <a:endParaRPr b="1" sz="2600">
              <a:solidFill>
                <a:srgbClr val="3BA1DA"/>
              </a:solidFill>
              <a:latin typeface="Lato"/>
              <a:ea typeface="Lato"/>
              <a:cs typeface="Lato"/>
              <a:sym typeface="Lato"/>
            </a:endParaRPr>
          </a:p>
        </p:txBody>
      </p:sp>
      <p:sp>
        <p:nvSpPr>
          <p:cNvPr id="300" name="Google Shape;300;p46"/>
          <p:cNvSpPr txBox="1"/>
          <p:nvPr>
            <p:ph idx="3" type="subTitle"/>
          </p:nvPr>
        </p:nvSpPr>
        <p:spPr>
          <a:xfrm>
            <a:off x="1649538" y="3481875"/>
            <a:ext cx="2564100" cy="71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rgbClr val="182945"/>
                </a:solidFill>
                <a:latin typeface="Lato"/>
                <a:ea typeface="Lato"/>
                <a:cs typeface="Lato"/>
                <a:sym typeface="Lato"/>
              </a:rPr>
              <a:t>Don't limit recognition to major milestones. Consistently acknowledge small wins and efforts to create a culture of continuous appreciation. </a:t>
            </a:r>
            <a:r>
              <a:rPr b="1" lang="en" sz="1000">
                <a:solidFill>
                  <a:srgbClr val="182945"/>
                </a:solidFill>
                <a:latin typeface="Lato"/>
                <a:ea typeface="Lato"/>
                <a:cs typeface="Lato"/>
                <a:sym typeface="Lato"/>
              </a:rPr>
              <a:t>Rotate between team members and departments.</a:t>
            </a:r>
            <a:endParaRPr b="1" sz="1000">
              <a:solidFill>
                <a:srgbClr val="182945"/>
              </a:solidFill>
              <a:latin typeface="Lato"/>
              <a:ea typeface="Lato"/>
              <a:cs typeface="Lato"/>
              <a:sym typeface="Lato"/>
            </a:endParaRPr>
          </a:p>
        </p:txBody>
      </p:sp>
      <p:sp>
        <p:nvSpPr>
          <p:cNvPr id="301" name="Google Shape;301;p46"/>
          <p:cNvSpPr txBox="1"/>
          <p:nvPr>
            <p:ph idx="4" type="ctrTitle"/>
          </p:nvPr>
        </p:nvSpPr>
        <p:spPr>
          <a:xfrm>
            <a:off x="5797663" y="1760759"/>
            <a:ext cx="2564100" cy="533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2600">
                <a:solidFill>
                  <a:srgbClr val="3BA1DA"/>
                </a:solidFill>
                <a:latin typeface="Lato"/>
                <a:ea typeface="Lato"/>
                <a:cs typeface="Lato"/>
                <a:sym typeface="Lato"/>
              </a:rPr>
              <a:t>Specific</a:t>
            </a:r>
            <a:endParaRPr b="1" sz="2600">
              <a:solidFill>
                <a:srgbClr val="3BA1DA"/>
              </a:solidFill>
              <a:latin typeface="Lato"/>
              <a:ea typeface="Lato"/>
              <a:cs typeface="Lato"/>
              <a:sym typeface="Lato"/>
            </a:endParaRPr>
          </a:p>
        </p:txBody>
      </p:sp>
      <p:sp>
        <p:nvSpPr>
          <p:cNvPr id="302" name="Google Shape;302;p46"/>
          <p:cNvSpPr txBox="1"/>
          <p:nvPr>
            <p:ph idx="5" type="subTitle"/>
          </p:nvPr>
        </p:nvSpPr>
        <p:spPr>
          <a:xfrm>
            <a:off x="5841632" y="2165685"/>
            <a:ext cx="2564100" cy="53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rgbClr val="182945"/>
                </a:solidFill>
                <a:latin typeface="Lato"/>
                <a:ea typeface="Lato"/>
                <a:cs typeface="Lato"/>
                <a:sym typeface="Lato"/>
              </a:rPr>
              <a:t>Tailor the recognition to the individual &amp; be specific about what is being recognized</a:t>
            </a:r>
            <a:endParaRPr b="1" sz="1000">
              <a:solidFill>
                <a:srgbClr val="182945"/>
              </a:solidFill>
              <a:latin typeface="Lato"/>
              <a:ea typeface="Lato"/>
              <a:cs typeface="Lato"/>
              <a:sym typeface="Lato"/>
            </a:endParaRPr>
          </a:p>
        </p:txBody>
      </p:sp>
      <p:sp>
        <p:nvSpPr>
          <p:cNvPr id="303" name="Google Shape;303;p46"/>
          <p:cNvSpPr txBox="1"/>
          <p:nvPr>
            <p:ph idx="6" type="ctrTitle"/>
          </p:nvPr>
        </p:nvSpPr>
        <p:spPr>
          <a:xfrm>
            <a:off x="5797663" y="3191246"/>
            <a:ext cx="2564100" cy="432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2600">
                <a:solidFill>
                  <a:srgbClr val="3BA1DA"/>
                </a:solidFill>
                <a:latin typeface="Lato"/>
                <a:ea typeface="Lato"/>
                <a:cs typeface="Lato"/>
                <a:sym typeface="Lato"/>
              </a:rPr>
              <a:t>Core Value </a:t>
            </a:r>
            <a:endParaRPr b="1" sz="2600">
              <a:solidFill>
                <a:srgbClr val="3BA1DA"/>
              </a:solidFill>
              <a:latin typeface="Lato"/>
              <a:ea typeface="Lato"/>
              <a:cs typeface="Lato"/>
              <a:sym typeface="Lato"/>
            </a:endParaRPr>
          </a:p>
        </p:txBody>
      </p:sp>
      <p:sp>
        <p:nvSpPr>
          <p:cNvPr id="304" name="Google Shape;304;p46"/>
          <p:cNvSpPr txBox="1"/>
          <p:nvPr>
            <p:ph idx="7" type="subTitle"/>
          </p:nvPr>
        </p:nvSpPr>
        <p:spPr>
          <a:xfrm>
            <a:off x="5841645" y="3481876"/>
            <a:ext cx="2564100" cy="53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rgbClr val="182945"/>
                </a:solidFill>
                <a:latin typeface="Lato"/>
                <a:ea typeface="Lato"/>
                <a:cs typeface="Lato"/>
                <a:sym typeface="Lato"/>
              </a:rPr>
              <a:t>Attach a core value to every recognition to keep them at the forefront of your employees minds</a:t>
            </a:r>
            <a:endParaRPr b="1" sz="1000">
              <a:solidFill>
                <a:srgbClr val="182945"/>
              </a:solidFill>
              <a:latin typeface="Lato"/>
              <a:ea typeface="Lato"/>
              <a:cs typeface="Lato"/>
              <a:sym typeface="Lato"/>
            </a:endParaRPr>
          </a:p>
        </p:txBody>
      </p:sp>
      <p:cxnSp>
        <p:nvCxnSpPr>
          <p:cNvPr id="305" name="Google Shape;305;p46"/>
          <p:cNvCxnSpPr/>
          <p:nvPr/>
        </p:nvCxnSpPr>
        <p:spPr>
          <a:xfrm>
            <a:off x="5019688" y="2527050"/>
            <a:ext cx="451200" cy="0"/>
          </a:xfrm>
          <a:prstGeom prst="straightConnector1">
            <a:avLst/>
          </a:prstGeom>
          <a:noFill/>
          <a:ln cap="flat" cmpd="sng" w="19050">
            <a:solidFill>
              <a:srgbClr val="182945"/>
            </a:solidFill>
            <a:prstDash val="solid"/>
            <a:round/>
            <a:headEnd len="med" w="med" type="none"/>
            <a:tailEnd len="med" w="med" type="none"/>
          </a:ln>
        </p:spPr>
      </p:cxnSp>
      <p:cxnSp>
        <p:nvCxnSpPr>
          <p:cNvPr id="306" name="Google Shape;306;p46"/>
          <p:cNvCxnSpPr/>
          <p:nvPr/>
        </p:nvCxnSpPr>
        <p:spPr>
          <a:xfrm>
            <a:off x="928019" y="4008477"/>
            <a:ext cx="371100" cy="0"/>
          </a:xfrm>
          <a:prstGeom prst="straightConnector1">
            <a:avLst/>
          </a:prstGeom>
          <a:noFill/>
          <a:ln cap="flat" cmpd="sng" w="19050">
            <a:solidFill>
              <a:srgbClr val="182945"/>
            </a:solidFill>
            <a:prstDash val="solid"/>
            <a:round/>
            <a:headEnd len="med" w="med" type="none"/>
            <a:tailEnd len="med" w="med" type="none"/>
          </a:ln>
        </p:spPr>
      </p:cxnSp>
      <p:cxnSp>
        <p:nvCxnSpPr>
          <p:cNvPr id="307" name="Google Shape;307;p46"/>
          <p:cNvCxnSpPr/>
          <p:nvPr/>
        </p:nvCxnSpPr>
        <p:spPr>
          <a:xfrm>
            <a:off x="5111068" y="4008483"/>
            <a:ext cx="468300" cy="0"/>
          </a:xfrm>
          <a:prstGeom prst="straightConnector1">
            <a:avLst/>
          </a:prstGeom>
          <a:noFill/>
          <a:ln cap="flat" cmpd="sng" w="19050">
            <a:solidFill>
              <a:srgbClr val="182945"/>
            </a:solidFill>
            <a:prstDash val="solid"/>
            <a:round/>
            <a:headEnd len="med" w="med" type="none"/>
            <a:tailEnd len="med" w="med" type="none"/>
          </a:ln>
        </p:spPr>
      </p:cxnSp>
      <p:pic>
        <p:nvPicPr>
          <p:cNvPr id="308" name="Google Shape;308;p46"/>
          <p:cNvPicPr preferRelativeResize="0"/>
          <p:nvPr/>
        </p:nvPicPr>
        <p:blipFill>
          <a:blip r:embed="rId4">
            <a:alphaModFix amt="94000"/>
          </a:blip>
          <a:stretch>
            <a:fillRect/>
          </a:stretch>
        </p:blipFill>
        <p:spPr>
          <a:xfrm>
            <a:off x="738260" y="1749763"/>
            <a:ext cx="750600" cy="750600"/>
          </a:xfrm>
          <a:prstGeom prst="rect">
            <a:avLst/>
          </a:prstGeom>
          <a:noFill/>
          <a:ln>
            <a:noFill/>
          </a:ln>
        </p:spPr>
      </p:pic>
      <p:pic>
        <p:nvPicPr>
          <p:cNvPr id="309" name="Google Shape;309;p46"/>
          <p:cNvPicPr preferRelativeResize="0"/>
          <p:nvPr/>
        </p:nvPicPr>
        <p:blipFill>
          <a:blip r:embed="rId5">
            <a:alphaModFix amt="94000"/>
          </a:blip>
          <a:stretch>
            <a:fillRect/>
          </a:stretch>
        </p:blipFill>
        <p:spPr>
          <a:xfrm>
            <a:off x="4978438" y="1858225"/>
            <a:ext cx="533700" cy="533700"/>
          </a:xfrm>
          <a:prstGeom prst="rect">
            <a:avLst/>
          </a:prstGeom>
          <a:noFill/>
          <a:ln>
            <a:noFill/>
          </a:ln>
        </p:spPr>
      </p:pic>
      <p:pic>
        <p:nvPicPr>
          <p:cNvPr id="310" name="Google Shape;310;p46"/>
          <p:cNvPicPr preferRelativeResize="0"/>
          <p:nvPr/>
        </p:nvPicPr>
        <p:blipFill>
          <a:blip r:embed="rId6">
            <a:alphaModFix amt="94000"/>
          </a:blip>
          <a:stretch>
            <a:fillRect/>
          </a:stretch>
        </p:blipFill>
        <p:spPr>
          <a:xfrm>
            <a:off x="846712" y="3362052"/>
            <a:ext cx="533700" cy="533724"/>
          </a:xfrm>
          <a:prstGeom prst="rect">
            <a:avLst/>
          </a:prstGeom>
          <a:noFill/>
          <a:ln>
            <a:noFill/>
          </a:ln>
        </p:spPr>
      </p:pic>
      <p:pic>
        <p:nvPicPr>
          <p:cNvPr id="311" name="Google Shape;311;p46"/>
          <p:cNvPicPr preferRelativeResize="0"/>
          <p:nvPr/>
        </p:nvPicPr>
        <p:blipFill>
          <a:blip r:embed="rId7">
            <a:alphaModFix amt="75000"/>
          </a:blip>
          <a:stretch>
            <a:fillRect/>
          </a:stretch>
        </p:blipFill>
        <p:spPr>
          <a:xfrm>
            <a:off x="5063963" y="3347661"/>
            <a:ext cx="562531" cy="562500"/>
          </a:xfrm>
          <a:prstGeom prst="rect">
            <a:avLst/>
          </a:prstGeom>
          <a:noFill/>
          <a:ln>
            <a:noFill/>
          </a:ln>
        </p:spPr>
      </p:pic>
      <p:sp>
        <p:nvSpPr>
          <p:cNvPr id="312" name="Google Shape;312;p46"/>
          <p:cNvSpPr txBox="1"/>
          <p:nvPr/>
        </p:nvSpPr>
        <p:spPr>
          <a:xfrm>
            <a:off x="1435200" y="577000"/>
            <a:ext cx="6273600" cy="811200"/>
          </a:xfrm>
          <a:prstGeom prst="rect">
            <a:avLst/>
          </a:prstGeom>
          <a:noFill/>
          <a:ln>
            <a:noFill/>
          </a:ln>
        </p:spPr>
        <p:txBody>
          <a:bodyPr anchorCtr="0" anchor="t" bIns="91400" lIns="91400" spcFirstLastPara="1" rIns="91400" wrap="square" tIns="91400">
            <a:noAutofit/>
          </a:bodyPr>
          <a:lstStyle/>
          <a:p>
            <a:pPr indent="0" lvl="0" marL="0" marR="0" rtl="0" algn="ctr">
              <a:lnSpc>
                <a:spcPct val="90000"/>
              </a:lnSpc>
              <a:spcBef>
                <a:spcPts val="0"/>
              </a:spcBef>
              <a:spcAft>
                <a:spcPts val="0"/>
              </a:spcAft>
              <a:buClr>
                <a:schemeClr val="dk1"/>
              </a:buClr>
              <a:buSzPts val="1100"/>
              <a:buFont typeface="Arial"/>
              <a:buNone/>
            </a:pPr>
            <a:r>
              <a:rPr lang="en" sz="3400">
                <a:solidFill>
                  <a:srgbClr val="182945"/>
                </a:solidFill>
                <a:latin typeface="Lato Black"/>
                <a:ea typeface="Lato Black"/>
                <a:cs typeface="Lato Black"/>
                <a:sym typeface="Lato Black"/>
              </a:rPr>
              <a:t>Making recognition impactful</a:t>
            </a:r>
            <a:endParaRPr sz="3400">
              <a:solidFill>
                <a:srgbClr val="182945"/>
              </a:solidFill>
              <a:latin typeface="Lato Black"/>
              <a:ea typeface="Lato Black"/>
              <a:cs typeface="Lato Black"/>
              <a:sym typeface="Lato Black"/>
            </a:endParaRPr>
          </a:p>
        </p:txBody>
      </p:sp>
      <p:sp>
        <p:nvSpPr>
          <p:cNvPr id="313" name="Google Shape;313;p46"/>
          <p:cNvSpPr/>
          <p:nvPr/>
        </p:nvSpPr>
        <p:spPr>
          <a:xfrm>
            <a:off x="0" y="-100"/>
            <a:ext cx="379500" cy="5143500"/>
          </a:xfrm>
          <a:prstGeom prst="rect">
            <a:avLst/>
          </a:prstGeom>
          <a:solidFill>
            <a:srgbClr val="009E47"/>
          </a:solidFill>
          <a:ln cap="flat" cmpd="sng" w="9525">
            <a:solidFill>
              <a:srgbClr val="009E4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314" name="Google Shape;314;p46"/>
          <p:cNvPicPr preferRelativeResize="0"/>
          <p:nvPr/>
        </p:nvPicPr>
        <p:blipFill>
          <a:blip r:embed="rId8">
            <a:alphaModFix/>
          </a:blip>
          <a:stretch>
            <a:fillRect/>
          </a:stretch>
        </p:blipFill>
        <p:spPr>
          <a:xfrm>
            <a:off x="-54602" y="4668950"/>
            <a:ext cx="488702" cy="398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8" name="Shape 318"/>
        <p:cNvGrpSpPr/>
        <p:nvPr/>
      </p:nvGrpSpPr>
      <p:grpSpPr>
        <a:xfrm>
          <a:off x="0" y="0"/>
          <a:ext cx="0" cy="0"/>
          <a:chOff x="0" y="0"/>
          <a:chExt cx="0" cy="0"/>
        </a:xfrm>
      </p:grpSpPr>
      <p:sp>
        <p:nvSpPr>
          <p:cNvPr id="319" name="Google Shape;319;p47"/>
          <p:cNvSpPr/>
          <p:nvPr/>
        </p:nvSpPr>
        <p:spPr>
          <a:xfrm>
            <a:off x="0" y="-100"/>
            <a:ext cx="379500" cy="5143500"/>
          </a:xfrm>
          <a:prstGeom prst="rect">
            <a:avLst/>
          </a:prstGeom>
          <a:solidFill>
            <a:srgbClr val="009E47"/>
          </a:solidFill>
          <a:ln cap="flat" cmpd="sng" w="9525">
            <a:solidFill>
              <a:srgbClr val="009E4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320" name="Google Shape;320;p47"/>
          <p:cNvPicPr preferRelativeResize="0"/>
          <p:nvPr/>
        </p:nvPicPr>
        <p:blipFill>
          <a:blip r:embed="rId3">
            <a:alphaModFix/>
          </a:blip>
          <a:stretch>
            <a:fillRect/>
          </a:stretch>
        </p:blipFill>
        <p:spPr>
          <a:xfrm>
            <a:off x="-54602" y="4668950"/>
            <a:ext cx="488702" cy="398200"/>
          </a:xfrm>
          <a:prstGeom prst="rect">
            <a:avLst/>
          </a:prstGeom>
          <a:noFill/>
          <a:ln>
            <a:noFill/>
          </a:ln>
        </p:spPr>
      </p:pic>
      <p:sp>
        <p:nvSpPr>
          <p:cNvPr id="321" name="Google Shape;321;p47"/>
          <p:cNvSpPr txBox="1"/>
          <p:nvPr/>
        </p:nvSpPr>
        <p:spPr>
          <a:xfrm>
            <a:off x="598983" y="1416138"/>
            <a:ext cx="5100300" cy="400200"/>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b="1" i="0" lang="en" sz="2600" u="none" cap="none" strike="noStrike">
                <a:solidFill>
                  <a:srgbClr val="15233F"/>
                </a:solidFill>
                <a:latin typeface="Hammersmith One"/>
                <a:ea typeface="Hammersmith One"/>
                <a:cs typeface="Hammersmith One"/>
                <a:sym typeface="Hammersmith One"/>
              </a:rPr>
              <a:t>Engage on other recognitions</a:t>
            </a:r>
            <a:endParaRPr sz="700">
              <a:latin typeface="Hammersmith One"/>
              <a:ea typeface="Hammersmith One"/>
              <a:cs typeface="Hammersmith One"/>
              <a:sym typeface="Hammersmith One"/>
            </a:endParaRPr>
          </a:p>
        </p:txBody>
      </p:sp>
      <p:sp>
        <p:nvSpPr>
          <p:cNvPr id="322" name="Google Shape;322;p47"/>
          <p:cNvSpPr txBox="1"/>
          <p:nvPr/>
        </p:nvSpPr>
        <p:spPr>
          <a:xfrm>
            <a:off x="1504776" y="290675"/>
            <a:ext cx="6629100" cy="471000"/>
          </a:xfrm>
          <a:prstGeom prst="rect">
            <a:avLst/>
          </a:prstGeom>
          <a:noFill/>
          <a:ln>
            <a:noFill/>
          </a:ln>
        </p:spPr>
        <p:txBody>
          <a:bodyPr anchorCtr="0" anchor="t" bIns="0" lIns="0" spcFirstLastPara="1" rIns="0" wrap="square" tIns="0">
            <a:spAutoFit/>
          </a:bodyPr>
          <a:lstStyle/>
          <a:p>
            <a:pPr indent="0" lvl="0" marL="0" rtl="0" algn="ctr">
              <a:lnSpc>
                <a:spcPct val="90000"/>
              </a:lnSpc>
              <a:spcBef>
                <a:spcPts val="0"/>
              </a:spcBef>
              <a:spcAft>
                <a:spcPts val="0"/>
              </a:spcAft>
              <a:buSzPts val="1100"/>
              <a:buNone/>
            </a:pPr>
            <a:r>
              <a:rPr lang="en" sz="3400">
                <a:solidFill>
                  <a:srgbClr val="182945"/>
                </a:solidFill>
                <a:latin typeface="Lato Black"/>
                <a:ea typeface="Lato Black"/>
                <a:cs typeface="Lato Black"/>
                <a:sym typeface="Lato Black"/>
              </a:rPr>
              <a:t>How To Best Utilize Bucketlist</a:t>
            </a:r>
            <a:endParaRPr b="1" sz="3400">
              <a:solidFill>
                <a:srgbClr val="15233F"/>
              </a:solidFill>
              <a:latin typeface="Lato"/>
              <a:ea typeface="Lato"/>
              <a:cs typeface="Lato"/>
              <a:sym typeface="Lato"/>
            </a:endParaRPr>
          </a:p>
        </p:txBody>
      </p:sp>
      <p:sp>
        <p:nvSpPr>
          <p:cNvPr id="323" name="Google Shape;323;p47"/>
          <p:cNvSpPr txBox="1"/>
          <p:nvPr/>
        </p:nvSpPr>
        <p:spPr>
          <a:xfrm>
            <a:off x="623637" y="2273000"/>
            <a:ext cx="3991800" cy="1191600"/>
          </a:xfrm>
          <a:prstGeom prst="rect">
            <a:avLst/>
          </a:prstGeom>
          <a:noFill/>
          <a:ln>
            <a:noFill/>
          </a:ln>
        </p:spPr>
        <p:txBody>
          <a:bodyPr anchorCtr="0" anchor="t" bIns="0" lIns="0" spcFirstLastPara="1" rIns="0" wrap="square" tIns="0">
            <a:spAutoFit/>
          </a:bodyPr>
          <a:lstStyle/>
          <a:p>
            <a:pPr indent="-152400" lvl="1" marL="304800" marR="0" rtl="0" algn="l">
              <a:lnSpc>
                <a:spcPct val="151000"/>
              </a:lnSpc>
              <a:spcBef>
                <a:spcPts val="0"/>
              </a:spcBef>
              <a:spcAft>
                <a:spcPts val="0"/>
              </a:spcAft>
              <a:buClr>
                <a:srgbClr val="15233F"/>
              </a:buClr>
              <a:buSzPts val="1400"/>
              <a:buFont typeface="Lato"/>
              <a:buChar char="•"/>
            </a:pPr>
            <a:r>
              <a:rPr i="0" lang="en" sz="1400" u="none" cap="none" strike="noStrike">
                <a:solidFill>
                  <a:srgbClr val="15233F"/>
                </a:solidFill>
                <a:latin typeface="Lato"/>
                <a:ea typeface="Lato"/>
                <a:cs typeface="Lato"/>
                <a:sym typeface="Lato"/>
              </a:rPr>
              <a:t>Commenting</a:t>
            </a:r>
            <a:r>
              <a:rPr lang="en">
                <a:solidFill>
                  <a:srgbClr val="15233F"/>
                </a:solidFill>
                <a:latin typeface="Lato"/>
                <a:ea typeface="Lato"/>
                <a:cs typeface="Lato"/>
                <a:sym typeface="Lato"/>
              </a:rPr>
              <a:t> and l</a:t>
            </a:r>
            <a:r>
              <a:rPr i="0" lang="en" sz="1400" u="none" cap="none" strike="noStrike">
                <a:solidFill>
                  <a:srgbClr val="15233F"/>
                </a:solidFill>
                <a:latin typeface="Lato"/>
                <a:ea typeface="Lato"/>
                <a:cs typeface="Lato"/>
                <a:sym typeface="Lato"/>
              </a:rPr>
              <a:t>iking  other recognitions helps show that you value and appreciate the contributions of </a:t>
            </a:r>
            <a:r>
              <a:rPr lang="en">
                <a:solidFill>
                  <a:srgbClr val="15233F"/>
                </a:solidFill>
                <a:latin typeface="Lato"/>
                <a:ea typeface="Lato"/>
                <a:cs typeface="Lato"/>
                <a:sym typeface="Lato"/>
              </a:rPr>
              <a:t>your</a:t>
            </a:r>
            <a:r>
              <a:rPr i="0" lang="en" sz="1400" u="none" cap="none" strike="noStrike">
                <a:solidFill>
                  <a:srgbClr val="15233F"/>
                </a:solidFill>
                <a:latin typeface="Lato"/>
                <a:ea typeface="Lato"/>
                <a:cs typeface="Lato"/>
                <a:sym typeface="Lato"/>
              </a:rPr>
              <a:t> </a:t>
            </a:r>
            <a:r>
              <a:rPr lang="en">
                <a:solidFill>
                  <a:srgbClr val="15233F"/>
                </a:solidFill>
                <a:latin typeface="Lato"/>
                <a:ea typeface="Lato"/>
                <a:cs typeface="Lato"/>
                <a:sym typeface="Lato"/>
              </a:rPr>
              <a:t>colleague</a:t>
            </a:r>
            <a:endParaRPr sz="700">
              <a:latin typeface="Lato"/>
              <a:ea typeface="Lato"/>
              <a:cs typeface="Lato"/>
              <a:sym typeface="Lato"/>
            </a:endParaRPr>
          </a:p>
          <a:p>
            <a:pPr indent="-152400" lvl="1" marL="304800" marR="0" rtl="0" algn="l">
              <a:lnSpc>
                <a:spcPct val="151000"/>
              </a:lnSpc>
              <a:spcBef>
                <a:spcPts val="0"/>
              </a:spcBef>
              <a:spcAft>
                <a:spcPts val="0"/>
              </a:spcAft>
              <a:buClr>
                <a:srgbClr val="15233F"/>
              </a:buClr>
              <a:buSzPts val="1400"/>
              <a:buFont typeface="Lato"/>
              <a:buChar char="•"/>
            </a:pPr>
            <a:r>
              <a:rPr i="0" lang="en" sz="1400" u="none" cap="none" strike="noStrike">
                <a:solidFill>
                  <a:srgbClr val="15233F"/>
                </a:solidFill>
                <a:latin typeface="Lato"/>
                <a:ea typeface="Lato"/>
                <a:cs typeface="Lato"/>
                <a:sym typeface="Lato"/>
              </a:rPr>
              <a:t>This also helps reinforce the positive behaviour</a:t>
            </a:r>
            <a:endParaRPr sz="700">
              <a:latin typeface="Lato"/>
              <a:ea typeface="Lato"/>
              <a:cs typeface="Lato"/>
              <a:sym typeface="Lato"/>
            </a:endParaRPr>
          </a:p>
        </p:txBody>
      </p:sp>
      <p:pic>
        <p:nvPicPr>
          <p:cNvPr id="324" name="Google Shape;324;p47"/>
          <p:cNvPicPr preferRelativeResize="0"/>
          <p:nvPr/>
        </p:nvPicPr>
        <p:blipFill>
          <a:blip r:embed="rId4">
            <a:alphaModFix/>
          </a:blip>
          <a:stretch>
            <a:fillRect/>
          </a:stretch>
        </p:blipFill>
        <p:spPr>
          <a:xfrm>
            <a:off x="6133063" y="1932375"/>
            <a:ext cx="2970276" cy="31347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8" name="Shape 328"/>
        <p:cNvGrpSpPr/>
        <p:nvPr/>
      </p:nvGrpSpPr>
      <p:grpSpPr>
        <a:xfrm>
          <a:off x="0" y="0"/>
          <a:ext cx="0" cy="0"/>
          <a:chOff x="0" y="0"/>
          <a:chExt cx="0" cy="0"/>
        </a:xfrm>
      </p:grpSpPr>
      <p:sp>
        <p:nvSpPr>
          <p:cNvPr id="329" name="Google Shape;329;p48"/>
          <p:cNvSpPr/>
          <p:nvPr/>
        </p:nvSpPr>
        <p:spPr>
          <a:xfrm>
            <a:off x="0" y="-100"/>
            <a:ext cx="379500" cy="5143500"/>
          </a:xfrm>
          <a:prstGeom prst="rect">
            <a:avLst/>
          </a:prstGeom>
          <a:solidFill>
            <a:srgbClr val="009E47"/>
          </a:solidFill>
          <a:ln cap="flat" cmpd="sng" w="9525">
            <a:solidFill>
              <a:srgbClr val="009E4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330" name="Google Shape;330;p48"/>
          <p:cNvPicPr preferRelativeResize="0"/>
          <p:nvPr/>
        </p:nvPicPr>
        <p:blipFill>
          <a:blip r:embed="rId3">
            <a:alphaModFix/>
          </a:blip>
          <a:stretch>
            <a:fillRect/>
          </a:stretch>
        </p:blipFill>
        <p:spPr>
          <a:xfrm>
            <a:off x="-54602" y="4668950"/>
            <a:ext cx="488702" cy="398200"/>
          </a:xfrm>
          <a:prstGeom prst="rect">
            <a:avLst/>
          </a:prstGeom>
          <a:noFill/>
          <a:ln>
            <a:noFill/>
          </a:ln>
        </p:spPr>
      </p:pic>
      <p:pic>
        <p:nvPicPr>
          <p:cNvPr id="331" name="Google Shape;331;p48"/>
          <p:cNvPicPr preferRelativeResize="0"/>
          <p:nvPr/>
        </p:nvPicPr>
        <p:blipFill>
          <a:blip r:embed="rId4">
            <a:alphaModFix amt="14000"/>
          </a:blip>
          <a:stretch>
            <a:fillRect/>
          </a:stretch>
        </p:blipFill>
        <p:spPr>
          <a:xfrm>
            <a:off x="4859575" y="1593600"/>
            <a:ext cx="5143500" cy="5143500"/>
          </a:xfrm>
          <a:prstGeom prst="rect">
            <a:avLst/>
          </a:prstGeom>
          <a:noFill/>
          <a:ln>
            <a:noFill/>
          </a:ln>
        </p:spPr>
      </p:pic>
      <p:sp>
        <p:nvSpPr>
          <p:cNvPr id="332" name="Google Shape;332;p48"/>
          <p:cNvSpPr txBox="1"/>
          <p:nvPr/>
        </p:nvSpPr>
        <p:spPr>
          <a:xfrm>
            <a:off x="1273976" y="422566"/>
            <a:ext cx="6629100" cy="471000"/>
          </a:xfrm>
          <a:prstGeom prst="rect">
            <a:avLst/>
          </a:prstGeom>
          <a:noFill/>
          <a:ln>
            <a:noFill/>
          </a:ln>
        </p:spPr>
        <p:txBody>
          <a:bodyPr anchorCtr="0" anchor="t" bIns="0" lIns="0" spcFirstLastPara="1" rIns="0" wrap="square" tIns="0">
            <a:spAutoFit/>
          </a:bodyPr>
          <a:lstStyle/>
          <a:p>
            <a:pPr indent="0" lvl="0" marL="0" rtl="0" algn="ctr">
              <a:lnSpc>
                <a:spcPct val="90000"/>
              </a:lnSpc>
              <a:spcBef>
                <a:spcPts val="0"/>
              </a:spcBef>
              <a:spcAft>
                <a:spcPts val="0"/>
              </a:spcAft>
              <a:buSzPts val="1100"/>
              <a:buNone/>
            </a:pPr>
            <a:r>
              <a:rPr lang="en" sz="3400">
                <a:solidFill>
                  <a:srgbClr val="182945"/>
                </a:solidFill>
                <a:latin typeface="Lato Black"/>
                <a:ea typeface="Lato Black"/>
                <a:cs typeface="Lato Black"/>
                <a:sym typeface="Lato Black"/>
              </a:rPr>
              <a:t>What can you recognize for?</a:t>
            </a:r>
            <a:endParaRPr b="1" sz="3400">
              <a:solidFill>
                <a:srgbClr val="15233F"/>
              </a:solidFill>
              <a:latin typeface="Lato"/>
              <a:ea typeface="Lato"/>
              <a:cs typeface="Lato"/>
              <a:sym typeface="Lato"/>
            </a:endParaRPr>
          </a:p>
        </p:txBody>
      </p:sp>
      <p:sp>
        <p:nvSpPr>
          <p:cNvPr id="333" name="Google Shape;333;p48"/>
          <p:cNvSpPr txBox="1"/>
          <p:nvPr/>
        </p:nvSpPr>
        <p:spPr>
          <a:xfrm>
            <a:off x="921349" y="1359560"/>
            <a:ext cx="5100300" cy="400200"/>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b="1" lang="en" sz="2600">
                <a:solidFill>
                  <a:srgbClr val="15233F"/>
                </a:solidFill>
                <a:latin typeface="Hammersmith One"/>
                <a:ea typeface="Hammersmith One"/>
                <a:cs typeface="Hammersmith One"/>
                <a:sym typeface="Hammersmith One"/>
              </a:rPr>
              <a:t>Behaviours to recognize:</a:t>
            </a:r>
            <a:endParaRPr sz="700">
              <a:latin typeface="Hammersmith One"/>
              <a:ea typeface="Hammersmith One"/>
              <a:cs typeface="Hammersmith One"/>
              <a:sym typeface="Hammersmith One"/>
            </a:endParaRPr>
          </a:p>
        </p:txBody>
      </p:sp>
      <p:sp>
        <p:nvSpPr>
          <p:cNvPr id="334" name="Google Shape;334;p48"/>
          <p:cNvSpPr txBox="1"/>
          <p:nvPr/>
        </p:nvSpPr>
        <p:spPr>
          <a:xfrm>
            <a:off x="921362" y="2041403"/>
            <a:ext cx="5982300" cy="680400"/>
          </a:xfrm>
          <a:prstGeom prst="rect">
            <a:avLst/>
          </a:prstGeom>
          <a:noFill/>
          <a:ln>
            <a:noFill/>
          </a:ln>
        </p:spPr>
        <p:txBody>
          <a:bodyPr anchorCtr="0" anchor="t" bIns="0" lIns="0" spcFirstLastPara="1" rIns="0" wrap="square" tIns="0">
            <a:spAutoFit/>
          </a:bodyPr>
          <a:lstStyle/>
          <a:p>
            <a:pPr indent="-127000" lvl="1" marL="304800" marR="0" rtl="0" algn="l">
              <a:lnSpc>
                <a:spcPct val="151000"/>
              </a:lnSpc>
              <a:spcBef>
                <a:spcPts val="0"/>
              </a:spcBef>
              <a:spcAft>
                <a:spcPts val="0"/>
              </a:spcAft>
              <a:buClr>
                <a:srgbClr val="15233F"/>
              </a:buClr>
              <a:buSzPts val="1000"/>
              <a:buChar char="•"/>
            </a:pPr>
            <a:r>
              <a:rPr lang="en" sz="1000">
                <a:solidFill>
                  <a:srgbClr val="1D1C1D"/>
                </a:solidFill>
                <a:latin typeface="Lato"/>
                <a:ea typeface="Lato"/>
                <a:cs typeface="Lato"/>
                <a:sym typeface="Lato"/>
              </a:rPr>
              <a:t>Brainstorm</a:t>
            </a:r>
            <a:r>
              <a:rPr lang="en" sz="1000">
                <a:solidFill>
                  <a:srgbClr val="1D1C1D"/>
                </a:solidFill>
                <a:latin typeface="Lato"/>
                <a:ea typeface="Lato"/>
                <a:cs typeface="Lato"/>
                <a:sym typeface="Lato"/>
              </a:rPr>
              <a:t> what behaviours managers would recognize their staff for prior to the training session. Add those recognition  ideas here and ask managers what they would recognize for during the call.</a:t>
            </a:r>
            <a:br>
              <a:rPr lang="en">
                <a:solidFill>
                  <a:srgbClr val="1D1C1D"/>
                </a:solidFill>
              </a:rPr>
            </a:br>
            <a:endParaRPr>
              <a:solidFill>
                <a:srgbClr val="1D1C1D"/>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5223D"/>
        </a:solidFill>
      </p:bgPr>
    </p:bg>
    <p:spTree>
      <p:nvGrpSpPr>
        <p:cNvPr id="338" name="Shape 338"/>
        <p:cNvGrpSpPr/>
        <p:nvPr/>
      </p:nvGrpSpPr>
      <p:grpSpPr>
        <a:xfrm>
          <a:off x="0" y="0"/>
          <a:ext cx="0" cy="0"/>
          <a:chOff x="0" y="0"/>
          <a:chExt cx="0" cy="0"/>
        </a:xfrm>
      </p:grpSpPr>
      <p:pic>
        <p:nvPicPr>
          <p:cNvPr id="339" name="Google Shape;339;p49"/>
          <p:cNvPicPr preferRelativeResize="0"/>
          <p:nvPr/>
        </p:nvPicPr>
        <p:blipFill rotWithShape="1">
          <a:blip r:embed="rId3">
            <a:alphaModFix/>
          </a:blip>
          <a:srcRect b="0" l="-6195" r="9697" t="0"/>
          <a:stretch/>
        </p:blipFill>
        <p:spPr>
          <a:xfrm>
            <a:off x="369025" y="-45625"/>
            <a:ext cx="9219749" cy="5143500"/>
          </a:xfrm>
          <a:prstGeom prst="rect">
            <a:avLst/>
          </a:prstGeom>
          <a:noFill/>
          <a:ln>
            <a:noFill/>
          </a:ln>
        </p:spPr>
      </p:pic>
      <p:sp>
        <p:nvSpPr>
          <p:cNvPr id="340" name="Google Shape;340;p49"/>
          <p:cNvSpPr txBox="1"/>
          <p:nvPr/>
        </p:nvSpPr>
        <p:spPr>
          <a:xfrm>
            <a:off x="551350" y="4154075"/>
            <a:ext cx="3806700" cy="44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rgbClr val="15223D"/>
                </a:solidFill>
                <a:latin typeface="Lato"/>
                <a:ea typeface="Lato"/>
                <a:cs typeface="Lato"/>
                <a:sym typeface="Lato"/>
              </a:rPr>
              <a:t>Date / Speakers</a:t>
            </a:r>
            <a:endParaRPr sz="1500">
              <a:solidFill>
                <a:srgbClr val="15223D"/>
              </a:solidFill>
              <a:latin typeface="Lato"/>
              <a:ea typeface="Lato"/>
              <a:cs typeface="Lato"/>
              <a:sym typeface="Lato"/>
            </a:endParaRPr>
          </a:p>
        </p:txBody>
      </p:sp>
      <p:sp>
        <p:nvSpPr>
          <p:cNvPr id="341" name="Google Shape;341;p49"/>
          <p:cNvSpPr/>
          <p:nvPr/>
        </p:nvSpPr>
        <p:spPr>
          <a:xfrm>
            <a:off x="0" y="0"/>
            <a:ext cx="3918300" cy="5143500"/>
          </a:xfrm>
          <a:prstGeom prst="rect">
            <a:avLst/>
          </a:prstGeom>
          <a:solidFill>
            <a:srgbClr val="FBFAFA"/>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2" name="Google Shape;342;p49"/>
          <p:cNvSpPr txBox="1"/>
          <p:nvPr/>
        </p:nvSpPr>
        <p:spPr>
          <a:xfrm>
            <a:off x="369025" y="322350"/>
            <a:ext cx="5769600" cy="7233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1200"/>
              </a:spcBef>
              <a:spcAft>
                <a:spcPts val="1200"/>
              </a:spcAft>
              <a:buNone/>
            </a:pPr>
            <a:r>
              <a:rPr lang="en" sz="3500">
                <a:solidFill>
                  <a:srgbClr val="FF4B11"/>
                </a:solidFill>
                <a:latin typeface="Lato Black"/>
                <a:ea typeface="Lato Black"/>
                <a:cs typeface="Lato Black"/>
                <a:sym typeface="Lato Black"/>
              </a:rPr>
              <a:t>Bucketlist Help Center</a:t>
            </a:r>
            <a:endParaRPr sz="3500">
              <a:solidFill>
                <a:srgbClr val="FF4B11"/>
              </a:solidFill>
              <a:latin typeface="Lato Black"/>
              <a:ea typeface="Lato Black"/>
              <a:cs typeface="Lato Black"/>
              <a:sym typeface="Lato Black"/>
            </a:endParaRPr>
          </a:p>
        </p:txBody>
      </p:sp>
      <p:sp>
        <p:nvSpPr>
          <p:cNvPr id="343" name="Google Shape;343;p49"/>
          <p:cNvSpPr txBox="1"/>
          <p:nvPr/>
        </p:nvSpPr>
        <p:spPr>
          <a:xfrm rot="-382">
            <a:off x="169925" y="1243688"/>
            <a:ext cx="5393100" cy="1671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500">
                <a:solidFill>
                  <a:schemeClr val="dk1"/>
                </a:solidFill>
                <a:latin typeface="Lato"/>
                <a:ea typeface="Lato"/>
                <a:cs typeface="Lato"/>
                <a:sym typeface="Lato"/>
              </a:rPr>
              <a:t>Check out the Bucketlist Help Center, your go-to resource for answers to common platform-related questions. </a:t>
            </a:r>
            <a:endParaRPr b="1" sz="1500">
              <a:solidFill>
                <a:schemeClr val="dk1"/>
              </a:solidFill>
              <a:latin typeface="Lato"/>
              <a:ea typeface="Lato"/>
              <a:cs typeface="Lato"/>
              <a:sym typeface="Lato"/>
            </a:endParaRPr>
          </a:p>
          <a:p>
            <a:pPr indent="0" lvl="0" marL="0" rtl="0" algn="ctr">
              <a:spcBef>
                <a:spcPts val="0"/>
              </a:spcBef>
              <a:spcAft>
                <a:spcPts val="0"/>
              </a:spcAft>
              <a:buNone/>
            </a:pPr>
            <a:r>
              <a:t/>
            </a:r>
            <a:endParaRPr b="1" sz="1500">
              <a:solidFill>
                <a:schemeClr val="dk1"/>
              </a:solidFill>
              <a:latin typeface="Lato"/>
              <a:ea typeface="Lato"/>
              <a:cs typeface="Lato"/>
              <a:sym typeface="Lato"/>
            </a:endParaRPr>
          </a:p>
          <a:p>
            <a:pPr indent="0" lvl="0" marL="0" rtl="0" algn="ctr">
              <a:spcBef>
                <a:spcPts val="0"/>
              </a:spcBef>
              <a:spcAft>
                <a:spcPts val="0"/>
              </a:spcAft>
              <a:buNone/>
            </a:pPr>
            <a:r>
              <a:rPr b="1" lang="en" sz="1500">
                <a:solidFill>
                  <a:schemeClr val="dk1"/>
                </a:solidFill>
                <a:latin typeface="Lato"/>
                <a:ea typeface="Lato"/>
                <a:cs typeface="Lato"/>
                <a:sym typeface="Lato"/>
              </a:rPr>
              <a:t>Here you can easily find solutions to frequently asked questions like how to download the Bucketlist App, creating an account, and password resets.</a:t>
            </a:r>
            <a:endParaRPr b="1" sz="1500">
              <a:solidFill>
                <a:schemeClr val="dk1"/>
              </a:solidFill>
              <a:latin typeface="Lato"/>
              <a:ea typeface="Lato"/>
              <a:cs typeface="Lato"/>
              <a:sym typeface="Lato"/>
            </a:endParaRPr>
          </a:p>
        </p:txBody>
      </p:sp>
      <p:sp>
        <p:nvSpPr>
          <p:cNvPr id="344" name="Google Shape;344;p49"/>
          <p:cNvSpPr txBox="1"/>
          <p:nvPr/>
        </p:nvSpPr>
        <p:spPr>
          <a:xfrm>
            <a:off x="860250" y="3112738"/>
            <a:ext cx="4143000" cy="111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b="1" lang="en">
                <a:solidFill>
                  <a:schemeClr val="dk1"/>
                </a:solidFill>
                <a:latin typeface="Lato"/>
                <a:ea typeface="Lato"/>
                <a:cs typeface="Lato"/>
                <a:sym typeface="Lato"/>
              </a:rPr>
              <a:t>support.bucketlistrewards.com</a:t>
            </a:r>
            <a:endParaRPr b="1">
              <a:solidFill>
                <a:schemeClr val="dk1"/>
              </a:solidFill>
              <a:latin typeface="Lato"/>
              <a:ea typeface="Lato"/>
              <a:cs typeface="Lato"/>
              <a:sym typeface="Lato"/>
            </a:endParaRPr>
          </a:p>
          <a:p>
            <a:pPr indent="0" lvl="0" marL="0" rtl="0" algn="l">
              <a:spcBef>
                <a:spcPts val="2000"/>
              </a:spcBef>
              <a:spcAft>
                <a:spcPts val="0"/>
              </a:spcAft>
              <a:buClr>
                <a:schemeClr val="dk1"/>
              </a:buClr>
              <a:buSzPts val="1100"/>
              <a:buFont typeface="Arial"/>
              <a:buNone/>
            </a:pPr>
            <a:r>
              <a:rPr b="1" lang="en" u="sng">
                <a:solidFill>
                  <a:schemeClr val="dk1"/>
                </a:solidFill>
                <a:latin typeface="Lato"/>
                <a:ea typeface="Lato"/>
                <a:cs typeface="Lato"/>
                <a:sym typeface="Lato"/>
                <a:hlinkClick r:id="rId4">
                  <a:extLst>
                    <a:ext uri="{A12FA001-AC4F-418D-AE19-62706E023703}">
                      <ahyp:hlinkClr val="tx"/>
                    </a:ext>
                  </a:extLst>
                </a:hlinkClick>
              </a:rPr>
              <a:t>support@bucketlistrewards.com</a:t>
            </a:r>
            <a:endParaRPr b="1">
              <a:solidFill>
                <a:schemeClr val="dk1"/>
              </a:solidFill>
              <a:latin typeface="Lato"/>
              <a:ea typeface="Lato"/>
              <a:cs typeface="Lato"/>
              <a:sym typeface="Lato"/>
            </a:endParaRPr>
          </a:p>
          <a:p>
            <a:pPr indent="0" lvl="0" marL="0" rtl="0" algn="l">
              <a:spcBef>
                <a:spcPts val="2000"/>
              </a:spcBef>
              <a:spcAft>
                <a:spcPts val="2000"/>
              </a:spcAft>
              <a:buClr>
                <a:schemeClr val="dk1"/>
              </a:buClr>
              <a:buSzPts val="1100"/>
              <a:buFont typeface="Arial"/>
              <a:buNone/>
            </a:pPr>
            <a:r>
              <a:rPr b="1" lang="en">
                <a:solidFill>
                  <a:schemeClr val="dk1"/>
                </a:solidFill>
                <a:latin typeface="Lato"/>
                <a:ea typeface="Lato"/>
                <a:cs typeface="Lato"/>
                <a:sym typeface="Lato"/>
              </a:rPr>
              <a:t>Monday- Friday, 24 hour response time</a:t>
            </a:r>
            <a:endParaRPr b="1">
              <a:solidFill>
                <a:schemeClr val="dk1"/>
              </a:solidFill>
              <a:latin typeface="Lato"/>
              <a:ea typeface="Lato"/>
              <a:cs typeface="Lato"/>
              <a:sym typeface="Lato"/>
            </a:endParaRPr>
          </a:p>
        </p:txBody>
      </p:sp>
      <p:grpSp>
        <p:nvGrpSpPr>
          <p:cNvPr id="345" name="Google Shape;345;p49"/>
          <p:cNvGrpSpPr/>
          <p:nvPr/>
        </p:nvGrpSpPr>
        <p:grpSpPr>
          <a:xfrm>
            <a:off x="369021" y="3112748"/>
            <a:ext cx="352455" cy="1308601"/>
            <a:chOff x="848696" y="3948698"/>
            <a:chExt cx="352455" cy="1308601"/>
          </a:xfrm>
        </p:grpSpPr>
        <p:pic>
          <p:nvPicPr>
            <p:cNvPr id="346" name="Google Shape;346;p49"/>
            <p:cNvPicPr preferRelativeResize="0"/>
            <p:nvPr/>
          </p:nvPicPr>
          <p:blipFill>
            <a:blip r:embed="rId5">
              <a:alphaModFix/>
            </a:blip>
            <a:stretch>
              <a:fillRect/>
            </a:stretch>
          </p:blipFill>
          <p:spPr>
            <a:xfrm>
              <a:off x="848700" y="4426774"/>
              <a:ext cx="352451" cy="352451"/>
            </a:xfrm>
            <a:prstGeom prst="rect">
              <a:avLst/>
            </a:prstGeom>
            <a:noFill/>
            <a:ln>
              <a:noFill/>
            </a:ln>
          </p:spPr>
        </p:pic>
        <p:pic>
          <p:nvPicPr>
            <p:cNvPr id="347" name="Google Shape;347;p49"/>
            <p:cNvPicPr preferRelativeResize="0"/>
            <p:nvPr/>
          </p:nvPicPr>
          <p:blipFill>
            <a:blip r:embed="rId6">
              <a:alphaModFix/>
            </a:blip>
            <a:stretch>
              <a:fillRect/>
            </a:stretch>
          </p:blipFill>
          <p:spPr>
            <a:xfrm>
              <a:off x="848696" y="3948698"/>
              <a:ext cx="352451" cy="352451"/>
            </a:xfrm>
            <a:prstGeom prst="rect">
              <a:avLst/>
            </a:prstGeom>
            <a:noFill/>
            <a:ln>
              <a:noFill/>
            </a:ln>
          </p:spPr>
        </p:pic>
        <p:pic>
          <p:nvPicPr>
            <p:cNvPr id="348" name="Google Shape;348;p49"/>
            <p:cNvPicPr preferRelativeResize="0"/>
            <p:nvPr/>
          </p:nvPicPr>
          <p:blipFill>
            <a:blip r:embed="rId5">
              <a:alphaModFix/>
            </a:blip>
            <a:stretch>
              <a:fillRect/>
            </a:stretch>
          </p:blipFill>
          <p:spPr>
            <a:xfrm>
              <a:off x="848700" y="4904849"/>
              <a:ext cx="352451" cy="352451"/>
            </a:xfrm>
            <a:prstGeom prst="rect">
              <a:avLst/>
            </a:prstGeom>
            <a:noFill/>
            <a:ln>
              <a:noFill/>
            </a:ln>
          </p:spPr>
        </p:pic>
      </p:grpSp>
      <p:grpSp>
        <p:nvGrpSpPr>
          <p:cNvPr id="349" name="Google Shape;349;p49"/>
          <p:cNvGrpSpPr/>
          <p:nvPr/>
        </p:nvGrpSpPr>
        <p:grpSpPr>
          <a:xfrm>
            <a:off x="4632800" y="2634650"/>
            <a:ext cx="3601623" cy="2508844"/>
            <a:chOff x="0" y="0"/>
            <a:chExt cx="7467600" cy="6002020"/>
          </a:xfrm>
        </p:grpSpPr>
        <p:sp>
          <p:nvSpPr>
            <p:cNvPr id="350" name="Google Shape;350;p49">
              <a:hlinkClick r:id="rId7"/>
            </p:cNvPr>
            <p:cNvSpPr/>
            <p:nvPr/>
          </p:nvSpPr>
          <p:spPr>
            <a:xfrm>
              <a:off x="0" y="0"/>
              <a:ext cx="7467600" cy="4513580"/>
            </a:xfrm>
            <a:custGeom>
              <a:rect b="b" l="l" r="r" t="t"/>
              <a:pathLst>
                <a:path extrusionOk="0" h="4513580" w="746760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51" name="Google Shape;351;p49">
              <a:hlinkClick r:id="rId8"/>
            </p:cNvPr>
            <p:cNvSpPr/>
            <p:nvPr/>
          </p:nvSpPr>
          <p:spPr>
            <a:xfrm>
              <a:off x="0" y="4514850"/>
              <a:ext cx="7467600" cy="695960"/>
            </a:xfrm>
            <a:custGeom>
              <a:rect b="b" l="l" r="r" t="t"/>
              <a:pathLst>
                <a:path extrusionOk="0" h="695960" w="746760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52" name="Google Shape;352;p49">
              <a:hlinkClick r:id="rId9"/>
            </p:cNvPr>
            <p:cNvSpPr/>
            <p:nvPr/>
          </p:nvSpPr>
          <p:spPr>
            <a:xfrm>
              <a:off x="2429510" y="5210810"/>
              <a:ext cx="2606040" cy="791210"/>
            </a:xfrm>
            <a:custGeom>
              <a:rect b="b" l="l" r="r" t="t"/>
              <a:pathLst>
                <a:path extrusionOk="0" h="791210" w="260604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53" name="Google Shape;353;p49">
              <a:hlinkClick r:id="rId10"/>
            </p:cNvPr>
            <p:cNvSpPr/>
            <p:nvPr/>
          </p:nvSpPr>
          <p:spPr>
            <a:xfrm rot="-25783">
              <a:off x="302649" y="327489"/>
              <a:ext cx="6854323" cy="3883080"/>
            </a:xfrm>
            <a:custGeom>
              <a:rect b="b" l="l" r="r" t="t"/>
              <a:pathLst>
                <a:path extrusionOk="0" h="3882971" w="6854130">
                  <a:moveTo>
                    <a:pt x="26776" y="0"/>
                  </a:moveTo>
                  <a:lnTo>
                    <a:pt x="6854130" y="47665"/>
                  </a:lnTo>
                  <a:lnTo>
                    <a:pt x="6827354" y="3882971"/>
                  </a:lnTo>
                  <a:lnTo>
                    <a:pt x="0" y="3835307"/>
                  </a:lnTo>
                  <a:close/>
                </a:path>
              </a:pathLst>
            </a:custGeom>
            <a:blipFill rotWithShape="1">
              <a:blip r:embed="rId11">
                <a:alphaModFix/>
              </a:blip>
              <a:stretch>
                <a:fillRect b="-359" l="-20739" r="-20739" t="-259"/>
              </a:stretch>
            </a:blipFill>
            <a:ln>
              <a:noFill/>
            </a:ln>
          </p:spPr>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F4F4"/>
        </a:solidFill>
      </p:bgPr>
    </p:bg>
    <p:spTree>
      <p:nvGrpSpPr>
        <p:cNvPr id="357" name="Shape 357"/>
        <p:cNvGrpSpPr/>
        <p:nvPr/>
      </p:nvGrpSpPr>
      <p:grpSpPr>
        <a:xfrm>
          <a:off x="0" y="0"/>
          <a:ext cx="0" cy="0"/>
          <a:chOff x="0" y="0"/>
          <a:chExt cx="0" cy="0"/>
        </a:xfrm>
      </p:grpSpPr>
      <p:pic>
        <p:nvPicPr>
          <p:cNvPr id="358" name="Google Shape;358;p50"/>
          <p:cNvPicPr preferRelativeResize="0"/>
          <p:nvPr/>
        </p:nvPicPr>
        <p:blipFill>
          <a:blip r:embed="rId3">
            <a:alphaModFix/>
          </a:blip>
          <a:stretch>
            <a:fillRect/>
          </a:stretch>
        </p:blipFill>
        <p:spPr>
          <a:xfrm>
            <a:off x="0" y="0"/>
            <a:ext cx="9144000" cy="5143505"/>
          </a:xfrm>
          <a:prstGeom prst="rect">
            <a:avLst/>
          </a:prstGeom>
          <a:noFill/>
          <a:ln>
            <a:noFill/>
          </a:ln>
        </p:spPr>
      </p:pic>
      <p:sp>
        <p:nvSpPr>
          <p:cNvPr id="359" name="Google Shape;359;p50"/>
          <p:cNvSpPr txBox="1"/>
          <p:nvPr/>
        </p:nvSpPr>
        <p:spPr>
          <a:xfrm>
            <a:off x="2357575" y="2023125"/>
            <a:ext cx="60114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5100">
                <a:solidFill>
                  <a:schemeClr val="lt1"/>
                </a:solidFill>
                <a:latin typeface="Lato"/>
                <a:ea typeface="Lato"/>
                <a:cs typeface="Lato"/>
                <a:sym typeface="Lato"/>
              </a:rPr>
              <a:t>Questions?</a:t>
            </a:r>
            <a:endParaRPr b="1" sz="5100">
              <a:solidFill>
                <a:schemeClr val="lt1"/>
              </a:solidFill>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5223D"/>
        </a:solidFill>
      </p:bgPr>
    </p:bg>
    <p:spTree>
      <p:nvGrpSpPr>
        <p:cNvPr id="363" name="Shape 363"/>
        <p:cNvGrpSpPr/>
        <p:nvPr/>
      </p:nvGrpSpPr>
      <p:grpSpPr>
        <a:xfrm>
          <a:off x="0" y="0"/>
          <a:ext cx="0" cy="0"/>
          <a:chOff x="0" y="0"/>
          <a:chExt cx="0" cy="0"/>
        </a:xfrm>
      </p:grpSpPr>
      <p:pic>
        <p:nvPicPr>
          <p:cNvPr id="364" name="Google Shape;364;p51"/>
          <p:cNvPicPr preferRelativeResize="0"/>
          <p:nvPr/>
        </p:nvPicPr>
        <p:blipFill>
          <a:blip r:embed="rId3">
            <a:alphaModFix/>
          </a:blip>
          <a:stretch>
            <a:fillRect/>
          </a:stretch>
        </p:blipFill>
        <p:spPr>
          <a:xfrm>
            <a:off x="0" y="0"/>
            <a:ext cx="9143986" cy="5143500"/>
          </a:xfrm>
          <a:prstGeom prst="rect">
            <a:avLst/>
          </a:prstGeom>
          <a:noFill/>
          <a:ln>
            <a:noFill/>
          </a:ln>
        </p:spPr>
      </p:pic>
      <p:pic>
        <p:nvPicPr>
          <p:cNvPr id="365" name="Google Shape;365;p51">
            <a:hlinkClick r:id="rId4"/>
          </p:cNvPr>
          <p:cNvPicPr preferRelativeResize="0"/>
          <p:nvPr/>
        </p:nvPicPr>
        <p:blipFill>
          <a:blip r:embed="rId5">
            <a:alphaModFix/>
          </a:blip>
          <a:stretch>
            <a:fillRect/>
          </a:stretch>
        </p:blipFill>
        <p:spPr>
          <a:xfrm>
            <a:off x="2052900" y="4039775"/>
            <a:ext cx="410857" cy="410867"/>
          </a:xfrm>
          <a:prstGeom prst="rect">
            <a:avLst/>
          </a:prstGeom>
          <a:noFill/>
          <a:ln>
            <a:noFill/>
          </a:ln>
        </p:spPr>
      </p:pic>
      <p:pic>
        <p:nvPicPr>
          <p:cNvPr id="366" name="Google Shape;366;p51">
            <a:hlinkClick r:id="rId6"/>
          </p:cNvPr>
          <p:cNvPicPr preferRelativeResize="0"/>
          <p:nvPr/>
        </p:nvPicPr>
        <p:blipFill>
          <a:blip r:embed="rId7">
            <a:alphaModFix/>
          </a:blip>
          <a:stretch>
            <a:fillRect/>
          </a:stretch>
        </p:blipFill>
        <p:spPr>
          <a:xfrm>
            <a:off x="2611718" y="4039775"/>
            <a:ext cx="410863" cy="410875"/>
          </a:xfrm>
          <a:prstGeom prst="rect">
            <a:avLst/>
          </a:prstGeom>
          <a:noFill/>
          <a:ln>
            <a:noFill/>
          </a:ln>
        </p:spPr>
      </p:pic>
      <p:pic>
        <p:nvPicPr>
          <p:cNvPr id="367" name="Google Shape;367;p51">
            <a:hlinkClick r:id="rId8"/>
          </p:cNvPr>
          <p:cNvPicPr preferRelativeResize="0"/>
          <p:nvPr/>
        </p:nvPicPr>
        <p:blipFill>
          <a:blip r:embed="rId9">
            <a:alphaModFix/>
          </a:blip>
          <a:stretch>
            <a:fillRect/>
          </a:stretch>
        </p:blipFill>
        <p:spPr>
          <a:xfrm>
            <a:off x="3170537" y="4039775"/>
            <a:ext cx="410863" cy="410874"/>
          </a:xfrm>
          <a:prstGeom prst="rect">
            <a:avLst/>
          </a:prstGeom>
          <a:noFill/>
          <a:ln>
            <a:noFill/>
          </a:ln>
        </p:spPr>
      </p:pic>
      <p:sp>
        <p:nvSpPr>
          <p:cNvPr id="368" name="Google Shape;368;p51"/>
          <p:cNvSpPr txBox="1"/>
          <p:nvPr/>
        </p:nvSpPr>
        <p:spPr>
          <a:xfrm>
            <a:off x="2108250" y="4743300"/>
            <a:ext cx="49275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lang="en">
                <a:solidFill>
                  <a:srgbClr val="3BA1DA"/>
                </a:solidFill>
                <a:latin typeface="Lato"/>
                <a:ea typeface="Lato"/>
                <a:cs typeface="Lato"/>
                <a:sym typeface="Lato"/>
              </a:rPr>
              <a:t>www.bucketlistrewards.com  |   1-800-338-9661</a:t>
            </a:r>
            <a:endParaRPr>
              <a:solidFill>
                <a:srgbClr val="3BA1DA"/>
              </a:solidFill>
              <a:latin typeface="Lato"/>
              <a:ea typeface="Lato"/>
              <a:cs typeface="Lato"/>
              <a:sym typeface="Lato"/>
            </a:endParaRPr>
          </a:p>
        </p:txBody>
      </p:sp>
      <p:sp>
        <p:nvSpPr>
          <p:cNvPr id="369" name="Google Shape;369;p51"/>
          <p:cNvSpPr txBox="1"/>
          <p:nvPr/>
        </p:nvSpPr>
        <p:spPr>
          <a:xfrm flipH="1" rot="262">
            <a:off x="284675" y="693364"/>
            <a:ext cx="3929100" cy="76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5000">
                <a:solidFill>
                  <a:srgbClr val="172944"/>
                </a:solidFill>
                <a:highlight>
                  <a:srgbClr val="FFFFFF"/>
                </a:highlight>
                <a:latin typeface="Lato"/>
                <a:ea typeface="Lato"/>
                <a:cs typeface="Lato"/>
                <a:sym typeface="Lato"/>
              </a:rPr>
              <a:t>THANK YOU</a:t>
            </a:r>
            <a:endParaRPr sz="5000">
              <a:solidFill>
                <a:srgbClr val="172944"/>
              </a:solidFill>
              <a:highlight>
                <a:srgbClr val="FFFFFF"/>
              </a:highlight>
              <a:latin typeface="Lato"/>
              <a:ea typeface="Lato"/>
              <a:cs typeface="Lato"/>
              <a:sym typeface="Lato"/>
            </a:endParaRPr>
          </a:p>
          <a:p>
            <a:pPr indent="0" lvl="0" marL="0" rtl="0" algn="ctr">
              <a:spcBef>
                <a:spcPts val="0"/>
              </a:spcBef>
              <a:spcAft>
                <a:spcPts val="0"/>
              </a:spcAft>
              <a:buNone/>
            </a:pPr>
            <a:br>
              <a:rPr lang="en" sz="5000">
                <a:solidFill>
                  <a:srgbClr val="172944"/>
                </a:solidFill>
                <a:highlight>
                  <a:srgbClr val="FFFFFF"/>
                </a:highlight>
                <a:latin typeface="Lato"/>
                <a:ea typeface="Lato"/>
                <a:cs typeface="Lato"/>
                <a:sym typeface="Lato"/>
              </a:rPr>
            </a:br>
            <a:endParaRPr sz="5000">
              <a:solidFill>
                <a:srgbClr val="172944"/>
              </a:solidFill>
              <a:highlight>
                <a:srgbClr val="FFFFFF"/>
              </a:highlight>
              <a:latin typeface="Lato"/>
              <a:ea typeface="Lato"/>
              <a:cs typeface="Lato"/>
              <a:sym typeface="Lato"/>
            </a:endParaRPr>
          </a:p>
        </p:txBody>
      </p:sp>
      <p:pic>
        <p:nvPicPr>
          <p:cNvPr id="370" name="Google Shape;370;p51"/>
          <p:cNvPicPr preferRelativeResize="0"/>
          <p:nvPr/>
        </p:nvPicPr>
        <p:blipFill>
          <a:blip r:embed="rId10">
            <a:alphaModFix/>
          </a:blip>
          <a:stretch>
            <a:fillRect/>
          </a:stretch>
        </p:blipFill>
        <p:spPr>
          <a:xfrm>
            <a:off x="7496975" y="100500"/>
            <a:ext cx="1604575" cy="516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pic>
        <p:nvPicPr>
          <p:cNvPr id="135" name="Google Shape;135;p3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36" name="Google Shape;136;p34"/>
          <p:cNvSpPr txBox="1"/>
          <p:nvPr/>
        </p:nvSpPr>
        <p:spPr>
          <a:xfrm rot="472">
            <a:off x="101861" y="1804662"/>
            <a:ext cx="4370400" cy="1534200"/>
          </a:xfrm>
          <a:prstGeom prst="rect">
            <a:avLst/>
          </a:prstGeom>
          <a:noFill/>
          <a:ln>
            <a:noFill/>
          </a:ln>
          <a:effectLst>
            <a:outerShdw blurRad="57150" rotWithShape="0" algn="bl" dir="5400000" dist="19050">
              <a:srgbClr val="000000">
                <a:alpha val="50000"/>
              </a:srgbClr>
            </a:outerShdw>
          </a:effectLst>
        </p:spPr>
        <p:txBody>
          <a:bodyPr anchorCtr="0" anchor="ctr" bIns="91425" lIns="91425" spcFirstLastPara="1" rIns="91425" wrap="square" tIns="91425">
            <a:normAutofit/>
          </a:bodyPr>
          <a:lstStyle/>
          <a:p>
            <a:pPr indent="0" lvl="0" marL="0" rtl="0" algn="l">
              <a:spcBef>
                <a:spcPts val="0"/>
              </a:spcBef>
              <a:spcAft>
                <a:spcPts val="0"/>
              </a:spcAft>
              <a:buNone/>
            </a:pPr>
            <a:r>
              <a:rPr lang="en" sz="6100">
                <a:solidFill>
                  <a:srgbClr val="172944"/>
                </a:solidFill>
                <a:latin typeface="Lato Black"/>
                <a:ea typeface="Lato Black"/>
                <a:cs typeface="Lato Black"/>
                <a:sym typeface="Lato Black"/>
              </a:rPr>
              <a:t>AGENDA</a:t>
            </a:r>
            <a:endParaRPr sz="6100">
              <a:solidFill>
                <a:srgbClr val="172944"/>
              </a:solidFill>
              <a:latin typeface="Lato Black"/>
              <a:ea typeface="Lato Black"/>
              <a:cs typeface="Lato Black"/>
              <a:sym typeface="Lato Black"/>
            </a:endParaRPr>
          </a:p>
        </p:txBody>
      </p:sp>
      <p:cxnSp>
        <p:nvCxnSpPr>
          <p:cNvPr id="137" name="Google Shape;137;p34"/>
          <p:cNvCxnSpPr/>
          <p:nvPr/>
        </p:nvCxnSpPr>
        <p:spPr>
          <a:xfrm>
            <a:off x="633713" y="3198663"/>
            <a:ext cx="2328300" cy="3300"/>
          </a:xfrm>
          <a:prstGeom prst="straightConnector1">
            <a:avLst/>
          </a:prstGeom>
          <a:noFill/>
          <a:ln cap="flat" cmpd="sng" w="9525">
            <a:solidFill>
              <a:srgbClr val="172944"/>
            </a:solidFill>
            <a:prstDash val="solid"/>
            <a:round/>
            <a:headEnd len="med" w="med" type="none"/>
            <a:tailEnd len="med" w="med" type="none"/>
          </a:ln>
        </p:spPr>
      </p:cxnSp>
      <p:cxnSp>
        <p:nvCxnSpPr>
          <p:cNvPr id="138" name="Google Shape;138;p34"/>
          <p:cNvCxnSpPr/>
          <p:nvPr/>
        </p:nvCxnSpPr>
        <p:spPr>
          <a:xfrm>
            <a:off x="633713" y="1941550"/>
            <a:ext cx="2328300" cy="3300"/>
          </a:xfrm>
          <a:prstGeom prst="straightConnector1">
            <a:avLst/>
          </a:prstGeom>
          <a:noFill/>
          <a:ln cap="flat" cmpd="sng" w="9525">
            <a:solidFill>
              <a:srgbClr val="172944"/>
            </a:solidFill>
            <a:prstDash val="solid"/>
            <a:round/>
            <a:headEnd len="med" w="med" type="none"/>
            <a:tailEnd len="med" w="med" type="none"/>
          </a:ln>
        </p:spPr>
      </p:cxnSp>
      <p:sp>
        <p:nvSpPr>
          <p:cNvPr id="139" name="Google Shape;139;p34"/>
          <p:cNvSpPr txBox="1"/>
          <p:nvPr/>
        </p:nvSpPr>
        <p:spPr>
          <a:xfrm>
            <a:off x="3720175" y="974850"/>
            <a:ext cx="5077200" cy="3193800"/>
          </a:xfrm>
          <a:prstGeom prst="rect">
            <a:avLst/>
          </a:prstGeom>
          <a:noFill/>
          <a:ln>
            <a:noFill/>
          </a:ln>
        </p:spPr>
        <p:txBody>
          <a:bodyPr anchorCtr="0" anchor="t" bIns="91425" lIns="91425" spcFirstLastPara="1" rIns="91425" wrap="square" tIns="91425">
            <a:spAutoFit/>
          </a:bodyPr>
          <a:lstStyle/>
          <a:p>
            <a:pPr indent="-374650" lvl="0" marL="457200" rtl="0" algn="l">
              <a:lnSpc>
                <a:spcPct val="150000"/>
              </a:lnSpc>
              <a:spcBef>
                <a:spcPts val="0"/>
              </a:spcBef>
              <a:spcAft>
                <a:spcPts val="0"/>
              </a:spcAft>
              <a:buClr>
                <a:srgbClr val="172944"/>
              </a:buClr>
              <a:buSzPts val="2300"/>
              <a:buFont typeface="Lato"/>
              <a:buChar char="❖"/>
            </a:pPr>
            <a:r>
              <a:rPr b="1" lang="en" sz="2300">
                <a:solidFill>
                  <a:srgbClr val="172944"/>
                </a:solidFill>
                <a:latin typeface="Lato"/>
                <a:ea typeface="Lato"/>
                <a:cs typeface="Lato"/>
                <a:sym typeface="Lato"/>
              </a:rPr>
              <a:t>Introduction</a:t>
            </a:r>
            <a:endParaRPr b="1" sz="2300">
              <a:solidFill>
                <a:srgbClr val="172944"/>
              </a:solidFill>
              <a:latin typeface="Lato"/>
              <a:ea typeface="Lato"/>
              <a:cs typeface="Lato"/>
              <a:sym typeface="Lato"/>
            </a:endParaRPr>
          </a:p>
          <a:p>
            <a:pPr indent="-374650" lvl="0" marL="457200" rtl="0" algn="l">
              <a:lnSpc>
                <a:spcPct val="150000"/>
              </a:lnSpc>
              <a:spcBef>
                <a:spcPts val="0"/>
              </a:spcBef>
              <a:spcAft>
                <a:spcPts val="0"/>
              </a:spcAft>
              <a:buClr>
                <a:srgbClr val="172944"/>
              </a:buClr>
              <a:buSzPts val="2300"/>
              <a:buFont typeface="Lato"/>
              <a:buChar char="❖"/>
            </a:pPr>
            <a:r>
              <a:rPr b="1" lang="en" sz="2300">
                <a:solidFill>
                  <a:srgbClr val="172944"/>
                </a:solidFill>
                <a:latin typeface="Lato"/>
                <a:ea typeface="Lato"/>
                <a:cs typeface="Lato"/>
                <a:sym typeface="Lato"/>
              </a:rPr>
              <a:t>Bucketlist Demo</a:t>
            </a:r>
            <a:endParaRPr b="1" sz="2300">
              <a:solidFill>
                <a:srgbClr val="172944"/>
              </a:solidFill>
              <a:latin typeface="Lato"/>
              <a:ea typeface="Lato"/>
              <a:cs typeface="Lato"/>
              <a:sym typeface="Lato"/>
            </a:endParaRPr>
          </a:p>
          <a:p>
            <a:pPr indent="-374650" lvl="0" marL="457200" rtl="0" algn="l">
              <a:lnSpc>
                <a:spcPct val="150000"/>
              </a:lnSpc>
              <a:spcBef>
                <a:spcPts val="0"/>
              </a:spcBef>
              <a:spcAft>
                <a:spcPts val="0"/>
              </a:spcAft>
              <a:buClr>
                <a:srgbClr val="172944"/>
              </a:buClr>
              <a:buSzPts val="2300"/>
              <a:buFont typeface="Lato"/>
              <a:buChar char="❖"/>
            </a:pPr>
            <a:r>
              <a:rPr b="1" lang="en" sz="2300">
                <a:solidFill>
                  <a:srgbClr val="172944"/>
                </a:solidFill>
                <a:latin typeface="Lato"/>
                <a:ea typeface="Lato"/>
                <a:cs typeface="Lato"/>
                <a:sym typeface="Lato"/>
              </a:rPr>
              <a:t>Bucketlist App</a:t>
            </a:r>
            <a:endParaRPr b="1" sz="2300">
              <a:solidFill>
                <a:srgbClr val="172944"/>
              </a:solidFill>
              <a:latin typeface="Lato"/>
              <a:ea typeface="Lato"/>
              <a:cs typeface="Lato"/>
              <a:sym typeface="Lato"/>
            </a:endParaRPr>
          </a:p>
          <a:p>
            <a:pPr indent="-374650" lvl="0" marL="457200" rtl="0" algn="l">
              <a:lnSpc>
                <a:spcPct val="150000"/>
              </a:lnSpc>
              <a:spcBef>
                <a:spcPts val="0"/>
              </a:spcBef>
              <a:spcAft>
                <a:spcPts val="0"/>
              </a:spcAft>
              <a:buClr>
                <a:srgbClr val="172944"/>
              </a:buClr>
              <a:buSzPts val="2300"/>
              <a:buFont typeface="Lato"/>
              <a:buChar char="❖"/>
            </a:pPr>
            <a:r>
              <a:rPr b="1" lang="en" sz="2300">
                <a:solidFill>
                  <a:srgbClr val="172944"/>
                </a:solidFill>
                <a:latin typeface="Lato"/>
                <a:ea typeface="Lato"/>
                <a:cs typeface="Lato"/>
                <a:sym typeface="Lato"/>
              </a:rPr>
              <a:t>Integrations</a:t>
            </a:r>
            <a:endParaRPr b="1" sz="2300">
              <a:solidFill>
                <a:srgbClr val="172944"/>
              </a:solidFill>
              <a:latin typeface="Lato"/>
              <a:ea typeface="Lato"/>
              <a:cs typeface="Lato"/>
              <a:sym typeface="Lato"/>
            </a:endParaRPr>
          </a:p>
          <a:p>
            <a:pPr indent="-374650" lvl="0" marL="457200" rtl="0" algn="l">
              <a:lnSpc>
                <a:spcPct val="150000"/>
              </a:lnSpc>
              <a:spcBef>
                <a:spcPts val="0"/>
              </a:spcBef>
              <a:spcAft>
                <a:spcPts val="0"/>
              </a:spcAft>
              <a:buClr>
                <a:srgbClr val="172944"/>
              </a:buClr>
              <a:buSzPts val="2300"/>
              <a:buFont typeface="Lato"/>
              <a:buChar char="❖"/>
            </a:pPr>
            <a:r>
              <a:rPr b="1" lang="en" sz="2300">
                <a:solidFill>
                  <a:srgbClr val="172944"/>
                </a:solidFill>
                <a:latin typeface="Lato"/>
                <a:ea typeface="Lato"/>
                <a:cs typeface="Lato"/>
                <a:sym typeface="Lato"/>
              </a:rPr>
              <a:t>Recognition Tips &amp; Best Practices</a:t>
            </a:r>
            <a:endParaRPr b="1" sz="2300">
              <a:solidFill>
                <a:srgbClr val="172944"/>
              </a:solidFill>
              <a:latin typeface="Lato"/>
              <a:ea typeface="Lato"/>
              <a:cs typeface="Lato"/>
              <a:sym typeface="Lato"/>
            </a:endParaRPr>
          </a:p>
          <a:p>
            <a:pPr indent="-374650" lvl="0" marL="457200" rtl="0" algn="l">
              <a:lnSpc>
                <a:spcPct val="150000"/>
              </a:lnSpc>
              <a:spcBef>
                <a:spcPts val="0"/>
              </a:spcBef>
              <a:spcAft>
                <a:spcPts val="0"/>
              </a:spcAft>
              <a:buClr>
                <a:srgbClr val="172944"/>
              </a:buClr>
              <a:buSzPts val="2300"/>
              <a:buFont typeface="Lato"/>
              <a:buChar char="❖"/>
            </a:pPr>
            <a:r>
              <a:rPr b="1" lang="en" sz="2300">
                <a:solidFill>
                  <a:srgbClr val="172944"/>
                </a:solidFill>
                <a:latin typeface="Lato"/>
                <a:ea typeface="Lato"/>
                <a:cs typeface="Lato"/>
                <a:sym typeface="Lato"/>
              </a:rPr>
              <a:t>Q&amp;A</a:t>
            </a:r>
            <a:endParaRPr b="1" sz="2300">
              <a:solidFill>
                <a:srgbClr val="172944"/>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pic>
        <p:nvPicPr>
          <p:cNvPr id="144" name="Google Shape;144;p35"/>
          <p:cNvPicPr preferRelativeResize="0"/>
          <p:nvPr/>
        </p:nvPicPr>
        <p:blipFill>
          <a:blip r:embed="rId3">
            <a:alphaModFix/>
          </a:blip>
          <a:stretch>
            <a:fillRect/>
          </a:stretch>
        </p:blipFill>
        <p:spPr>
          <a:xfrm>
            <a:off x="0" y="0"/>
            <a:ext cx="9144000" cy="5143500"/>
          </a:xfrm>
          <a:prstGeom prst="rect">
            <a:avLst/>
          </a:prstGeom>
          <a:noFill/>
          <a:ln>
            <a:noFill/>
          </a:ln>
        </p:spPr>
      </p:pic>
      <p:sp>
        <p:nvSpPr>
          <p:cNvPr id="145" name="Google Shape;145;p35"/>
          <p:cNvSpPr txBox="1"/>
          <p:nvPr/>
        </p:nvSpPr>
        <p:spPr>
          <a:xfrm rot="472">
            <a:off x="101861" y="1804662"/>
            <a:ext cx="4370400" cy="1534200"/>
          </a:xfrm>
          <a:prstGeom prst="rect">
            <a:avLst/>
          </a:prstGeom>
          <a:noFill/>
          <a:ln>
            <a:noFill/>
          </a:ln>
          <a:effectLst>
            <a:outerShdw blurRad="57150" rotWithShape="0" algn="bl" dir="5400000" dist="19050">
              <a:srgbClr val="000000">
                <a:alpha val="50000"/>
              </a:srgbClr>
            </a:outerShdw>
          </a:effectLst>
        </p:spPr>
        <p:txBody>
          <a:bodyPr anchorCtr="0" anchor="ctr" bIns="91425" lIns="91425" spcFirstLastPara="1" rIns="91425" wrap="square" tIns="91425">
            <a:normAutofit/>
          </a:bodyPr>
          <a:lstStyle/>
          <a:p>
            <a:pPr indent="0" lvl="0" marL="0" rtl="0" algn="l">
              <a:spcBef>
                <a:spcPts val="0"/>
              </a:spcBef>
              <a:spcAft>
                <a:spcPts val="0"/>
              </a:spcAft>
              <a:buNone/>
            </a:pPr>
            <a:r>
              <a:rPr lang="en" sz="6100">
                <a:solidFill>
                  <a:srgbClr val="172944"/>
                </a:solidFill>
                <a:latin typeface="Lato Black"/>
                <a:ea typeface="Lato Black"/>
                <a:cs typeface="Lato Black"/>
                <a:sym typeface="Lato Black"/>
              </a:rPr>
              <a:t>AGENDA</a:t>
            </a:r>
            <a:endParaRPr sz="6100">
              <a:solidFill>
                <a:srgbClr val="172944"/>
              </a:solidFill>
              <a:latin typeface="Lato Black"/>
              <a:ea typeface="Lato Black"/>
              <a:cs typeface="Lato Black"/>
              <a:sym typeface="Lato Black"/>
            </a:endParaRPr>
          </a:p>
        </p:txBody>
      </p:sp>
      <p:cxnSp>
        <p:nvCxnSpPr>
          <p:cNvPr id="146" name="Google Shape;146;p35"/>
          <p:cNvCxnSpPr/>
          <p:nvPr/>
        </p:nvCxnSpPr>
        <p:spPr>
          <a:xfrm>
            <a:off x="633713" y="3198663"/>
            <a:ext cx="2328300" cy="3300"/>
          </a:xfrm>
          <a:prstGeom prst="straightConnector1">
            <a:avLst/>
          </a:prstGeom>
          <a:noFill/>
          <a:ln cap="flat" cmpd="sng" w="9525">
            <a:solidFill>
              <a:srgbClr val="172944"/>
            </a:solidFill>
            <a:prstDash val="solid"/>
            <a:round/>
            <a:headEnd len="med" w="med" type="none"/>
            <a:tailEnd len="med" w="med" type="none"/>
          </a:ln>
        </p:spPr>
      </p:cxnSp>
      <p:cxnSp>
        <p:nvCxnSpPr>
          <p:cNvPr id="147" name="Google Shape;147;p35"/>
          <p:cNvCxnSpPr/>
          <p:nvPr/>
        </p:nvCxnSpPr>
        <p:spPr>
          <a:xfrm>
            <a:off x="633713" y="1941550"/>
            <a:ext cx="2328300" cy="3300"/>
          </a:xfrm>
          <a:prstGeom prst="straightConnector1">
            <a:avLst/>
          </a:prstGeom>
          <a:noFill/>
          <a:ln cap="flat" cmpd="sng" w="9525">
            <a:solidFill>
              <a:srgbClr val="172944"/>
            </a:solidFill>
            <a:prstDash val="solid"/>
            <a:round/>
            <a:headEnd len="med" w="med" type="none"/>
            <a:tailEnd len="med" w="med" type="none"/>
          </a:ln>
        </p:spPr>
      </p:cxnSp>
      <p:sp>
        <p:nvSpPr>
          <p:cNvPr id="148" name="Google Shape;148;p35"/>
          <p:cNvSpPr txBox="1"/>
          <p:nvPr/>
        </p:nvSpPr>
        <p:spPr>
          <a:xfrm>
            <a:off x="3694650" y="1240350"/>
            <a:ext cx="5077200" cy="2662800"/>
          </a:xfrm>
          <a:prstGeom prst="rect">
            <a:avLst/>
          </a:prstGeom>
          <a:noFill/>
          <a:ln>
            <a:noFill/>
          </a:ln>
        </p:spPr>
        <p:txBody>
          <a:bodyPr anchorCtr="0" anchor="t" bIns="91425" lIns="91425" spcFirstLastPara="1" rIns="91425" wrap="square" tIns="91425">
            <a:spAutoFit/>
          </a:bodyPr>
          <a:lstStyle/>
          <a:p>
            <a:pPr indent="-374650" lvl="0" marL="457200" rtl="0" algn="l">
              <a:lnSpc>
                <a:spcPct val="150000"/>
              </a:lnSpc>
              <a:spcBef>
                <a:spcPts val="0"/>
              </a:spcBef>
              <a:spcAft>
                <a:spcPts val="0"/>
              </a:spcAft>
              <a:buClr>
                <a:srgbClr val="172944"/>
              </a:buClr>
              <a:buSzPts val="2300"/>
              <a:buFont typeface="Lato"/>
              <a:buChar char="❖"/>
            </a:pPr>
            <a:r>
              <a:rPr b="1" lang="en" sz="2300">
                <a:solidFill>
                  <a:srgbClr val="172944"/>
                </a:solidFill>
                <a:latin typeface="Lato"/>
                <a:ea typeface="Lato"/>
                <a:cs typeface="Lato"/>
                <a:sym typeface="Lato"/>
              </a:rPr>
              <a:t>Introduction</a:t>
            </a:r>
            <a:endParaRPr b="1" sz="2300">
              <a:solidFill>
                <a:srgbClr val="172944"/>
              </a:solidFill>
              <a:latin typeface="Lato"/>
              <a:ea typeface="Lato"/>
              <a:cs typeface="Lato"/>
              <a:sym typeface="Lato"/>
            </a:endParaRPr>
          </a:p>
          <a:p>
            <a:pPr indent="-374650" lvl="0" marL="457200" rtl="0" algn="l">
              <a:lnSpc>
                <a:spcPct val="150000"/>
              </a:lnSpc>
              <a:spcBef>
                <a:spcPts val="0"/>
              </a:spcBef>
              <a:spcAft>
                <a:spcPts val="0"/>
              </a:spcAft>
              <a:buClr>
                <a:srgbClr val="172944"/>
              </a:buClr>
              <a:buSzPts val="2300"/>
              <a:buFont typeface="Lato"/>
              <a:buChar char="❖"/>
            </a:pPr>
            <a:r>
              <a:rPr b="1" lang="en" sz="2300">
                <a:solidFill>
                  <a:srgbClr val="172944"/>
                </a:solidFill>
                <a:latin typeface="Lato"/>
                <a:ea typeface="Lato"/>
                <a:cs typeface="Lato"/>
                <a:sym typeface="Lato"/>
              </a:rPr>
              <a:t>Bucketlist Demo</a:t>
            </a:r>
            <a:endParaRPr b="1" sz="2300">
              <a:solidFill>
                <a:srgbClr val="172944"/>
              </a:solidFill>
              <a:latin typeface="Lato"/>
              <a:ea typeface="Lato"/>
              <a:cs typeface="Lato"/>
              <a:sym typeface="Lato"/>
            </a:endParaRPr>
          </a:p>
          <a:p>
            <a:pPr indent="-374650" lvl="0" marL="457200" rtl="0" algn="l">
              <a:lnSpc>
                <a:spcPct val="150000"/>
              </a:lnSpc>
              <a:spcBef>
                <a:spcPts val="0"/>
              </a:spcBef>
              <a:spcAft>
                <a:spcPts val="0"/>
              </a:spcAft>
              <a:buClr>
                <a:srgbClr val="172944"/>
              </a:buClr>
              <a:buSzPts val="2300"/>
              <a:buFont typeface="Lato"/>
              <a:buChar char="❖"/>
            </a:pPr>
            <a:r>
              <a:rPr b="1" lang="en" sz="2300">
                <a:solidFill>
                  <a:srgbClr val="172944"/>
                </a:solidFill>
                <a:latin typeface="Lato"/>
                <a:ea typeface="Lato"/>
                <a:cs typeface="Lato"/>
                <a:sym typeface="Lato"/>
              </a:rPr>
              <a:t>Bucketlist App</a:t>
            </a:r>
            <a:endParaRPr b="1" sz="2300">
              <a:solidFill>
                <a:srgbClr val="172944"/>
              </a:solidFill>
              <a:latin typeface="Lato"/>
              <a:ea typeface="Lato"/>
              <a:cs typeface="Lato"/>
              <a:sym typeface="Lato"/>
            </a:endParaRPr>
          </a:p>
          <a:p>
            <a:pPr indent="-374650" lvl="0" marL="457200" rtl="0" algn="l">
              <a:lnSpc>
                <a:spcPct val="150000"/>
              </a:lnSpc>
              <a:spcBef>
                <a:spcPts val="0"/>
              </a:spcBef>
              <a:spcAft>
                <a:spcPts val="0"/>
              </a:spcAft>
              <a:buClr>
                <a:srgbClr val="172944"/>
              </a:buClr>
              <a:buSzPts val="2300"/>
              <a:buFont typeface="Lato"/>
              <a:buChar char="❖"/>
            </a:pPr>
            <a:r>
              <a:rPr b="1" lang="en" sz="2300">
                <a:solidFill>
                  <a:srgbClr val="172944"/>
                </a:solidFill>
                <a:latin typeface="Lato"/>
                <a:ea typeface="Lato"/>
                <a:cs typeface="Lato"/>
                <a:sym typeface="Lato"/>
              </a:rPr>
              <a:t>Recognition Tips &amp; Best Practices</a:t>
            </a:r>
            <a:endParaRPr b="1" sz="2300">
              <a:solidFill>
                <a:srgbClr val="172944"/>
              </a:solidFill>
              <a:latin typeface="Lato"/>
              <a:ea typeface="Lato"/>
              <a:cs typeface="Lato"/>
              <a:sym typeface="Lato"/>
            </a:endParaRPr>
          </a:p>
          <a:p>
            <a:pPr indent="-374650" lvl="0" marL="457200" rtl="0" algn="l">
              <a:lnSpc>
                <a:spcPct val="150000"/>
              </a:lnSpc>
              <a:spcBef>
                <a:spcPts val="0"/>
              </a:spcBef>
              <a:spcAft>
                <a:spcPts val="0"/>
              </a:spcAft>
              <a:buClr>
                <a:srgbClr val="172944"/>
              </a:buClr>
              <a:buSzPts val="2300"/>
              <a:buFont typeface="Lato"/>
              <a:buChar char="❖"/>
            </a:pPr>
            <a:r>
              <a:rPr b="1" lang="en" sz="2300">
                <a:solidFill>
                  <a:srgbClr val="172944"/>
                </a:solidFill>
                <a:latin typeface="Lato"/>
                <a:ea typeface="Lato"/>
                <a:cs typeface="Lato"/>
                <a:sym typeface="Lato"/>
              </a:rPr>
              <a:t>Q&amp;A</a:t>
            </a:r>
            <a:endParaRPr b="1" sz="2300">
              <a:solidFill>
                <a:srgbClr val="172944"/>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2" name="Shape 152"/>
        <p:cNvGrpSpPr/>
        <p:nvPr/>
      </p:nvGrpSpPr>
      <p:grpSpPr>
        <a:xfrm>
          <a:off x="0" y="0"/>
          <a:ext cx="0" cy="0"/>
          <a:chOff x="0" y="0"/>
          <a:chExt cx="0" cy="0"/>
        </a:xfrm>
      </p:grpSpPr>
      <p:sp>
        <p:nvSpPr>
          <p:cNvPr id="153" name="Google Shape;153;p36"/>
          <p:cNvSpPr txBox="1"/>
          <p:nvPr/>
        </p:nvSpPr>
        <p:spPr>
          <a:xfrm>
            <a:off x="379500" y="1420900"/>
            <a:ext cx="5039700" cy="3158700"/>
          </a:xfrm>
          <a:prstGeom prst="rect">
            <a:avLst/>
          </a:prstGeom>
          <a:noFill/>
          <a:ln>
            <a:noFill/>
          </a:ln>
        </p:spPr>
        <p:txBody>
          <a:bodyPr anchorCtr="0" anchor="t" bIns="91400" lIns="91400" spcFirstLastPara="1" rIns="91400" wrap="square" tIns="91400">
            <a:spAutoFit/>
          </a:bodyPr>
          <a:lstStyle/>
          <a:p>
            <a:pPr indent="-314325" lvl="0" marL="457200" rtl="0" algn="l">
              <a:lnSpc>
                <a:spcPct val="115000"/>
              </a:lnSpc>
              <a:spcBef>
                <a:spcPts val="1200"/>
              </a:spcBef>
              <a:spcAft>
                <a:spcPts val="0"/>
              </a:spcAft>
              <a:buClr>
                <a:schemeClr val="dk1"/>
              </a:buClr>
              <a:buSzPts val="1350"/>
              <a:buChar char="✓"/>
            </a:pPr>
            <a:r>
              <a:rPr lang="en" sz="1350">
                <a:solidFill>
                  <a:srgbClr val="3C3836"/>
                </a:solidFill>
                <a:latin typeface="Lato Black"/>
                <a:ea typeface="Lato Black"/>
                <a:cs typeface="Lato Black"/>
                <a:sym typeface="Lato Black"/>
              </a:rPr>
              <a:t>Seamless Recognition:</a:t>
            </a:r>
            <a:r>
              <a:rPr b="1" lang="en" sz="1350">
                <a:solidFill>
                  <a:srgbClr val="3C3836"/>
                </a:solidFill>
                <a:latin typeface="Lato"/>
                <a:ea typeface="Lato"/>
                <a:cs typeface="Lato"/>
                <a:sym typeface="Lato"/>
              </a:rPr>
              <a:t> Easily </a:t>
            </a:r>
            <a:r>
              <a:rPr b="1" lang="en" sz="1350">
                <a:solidFill>
                  <a:srgbClr val="37C2ED"/>
                </a:solidFill>
                <a:latin typeface="Lato"/>
                <a:ea typeface="Lato"/>
                <a:cs typeface="Lato"/>
                <a:sym typeface="Lato"/>
              </a:rPr>
              <a:t>acknowledge</a:t>
            </a:r>
            <a:r>
              <a:rPr b="1" lang="en" sz="1350">
                <a:solidFill>
                  <a:srgbClr val="3C3836"/>
                </a:solidFill>
                <a:latin typeface="Lato"/>
                <a:ea typeface="Lato"/>
                <a:cs typeface="Lato"/>
                <a:sym typeface="Lato"/>
              </a:rPr>
              <a:t> and </a:t>
            </a:r>
            <a:r>
              <a:rPr b="1" lang="en" sz="1350">
                <a:solidFill>
                  <a:srgbClr val="37C2ED"/>
                </a:solidFill>
                <a:latin typeface="Lato"/>
                <a:ea typeface="Lato"/>
                <a:cs typeface="Lato"/>
                <a:sym typeface="Lato"/>
              </a:rPr>
              <a:t>appreciate</a:t>
            </a:r>
            <a:r>
              <a:rPr b="1" lang="en" sz="1350">
                <a:solidFill>
                  <a:srgbClr val="3C3836"/>
                </a:solidFill>
                <a:latin typeface="Lato"/>
                <a:ea typeface="Lato"/>
                <a:cs typeface="Lato"/>
                <a:sym typeface="Lato"/>
              </a:rPr>
              <a:t> your team members in a </a:t>
            </a:r>
            <a:r>
              <a:rPr b="1" lang="en" sz="1350">
                <a:solidFill>
                  <a:srgbClr val="37C2ED"/>
                </a:solidFill>
                <a:latin typeface="Lato"/>
                <a:ea typeface="Lato"/>
                <a:cs typeface="Lato"/>
                <a:sym typeface="Lato"/>
              </a:rPr>
              <a:t>meaningful</a:t>
            </a:r>
            <a:r>
              <a:rPr b="1" lang="en" sz="1350">
                <a:solidFill>
                  <a:srgbClr val="3C3836"/>
                </a:solidFill>
                <a:latin typeface="Lato"/>
                <a:ea typeface="Lato"/>
                <a:cs typeface="Lato"/>
                <a:sym typeface="Lato"/>
              </a:rPr>
              <a:t> manner.</a:t>
            </a:r>
            <a:endParaRPr b="1" sz="1350">
              <a:solidFill>
                <a:srgbClr val="3C3836"/>
              </a:solidFill>
              <a:latin typeface="Lato"/>
              <a:ea typeface="Lato"/>
              <a:cs typeface="Lato"/>
              <a:sym typeface="Lato"/>
            </a:endParaRPr>
          </a:p>
          <a:p>
            <a:pPr indent="-314325" lvl="0" marL="457200" rtl="0" algn="l">
              <a:lnSpc>
                <a:spcPct val="115000"/>
              </a:lnSpc>
              <a:spcBef>
                <a:spcPts val="1200"/>
              </a:spcBef>
              <a:spcAft>
                <a:spcPts val="0"/>
              </a:spcAft>
              <a:buClr>
                <a:schemeClr val="dk1"/>
              </a:buClr>
              <a:buSzPts val="1350"/>
              <a:buChar char="✓"/>
            </a:pPr>
            <a:r>
              <a:rPr lang="en" sz="1350">
                <a:solidFill>
                  <a:srgbClr val="3C3836"/>
                </a:solidFill>
                <a:latin typeface="Lato Black"/>
                <a:ea typeface="Lato Black"/>
                <a:cs typeface="Lato Black"/>
                <a:sym typeface="Lato Black"/>
              </a:rPr>
              <a:t>Celebrate Milestones: </a:t>
            </a:r>
            <a:r>
              <a:rPr b="1" lang="en" sz="1350">
                <a:solidFill>
                  <a:srgbClr val="3C3836"/>
                </a:solidFill>
                <a:latin typeface="Lato"/>
                <a:ea typeface="Lato"/>
                <a:cs typeface="Lato"/>
                <a:sym typeface="Lato"/>
              </a:rPr>
              <a:t>Commemorate significant </a:t>
            </a:r>
            <a:r>
              <a:rPr b="1" lang="en" sz="1350">
                <a:solidFill>
                  <a:srgbClr val="37C2ED"/>
                </a:solidFill>
                <a:latin typeface="Lato"/>
                <a:ea typeface="Lato"/>
                <a:cs typeface="Lato"/>
                <a:sym typeface="Lato"/>
              </a:rPr>
              <a:t>achievements </a:t>
            </a:r>
            <a:r>
              <a:rPr b="1" lang="en" sz="1350">
                <a:solidFill>
                  <a:srgbClr val="3C3836"/>
                </a:solidFill>
                <a:latin typeface="Lato"/>
                <a:ea typeface="Lato"/>
                <a:cs typeface="Lato"/>
                <a:sym typeface="Lato"/>
              </a:rPr>
              <a:t>and work </a:t>
            </a:r>
            <a:r>
              <a:rPr b="1" lang="en" sz="1350">
                <a:solidFill>
                  <a:srgbClr val="37C2ED"/>
                </a:solidFill>
                <a:latin typeface="Lato"/>
                <a:ea typeface="Lato"/>
                <a:cs typeface="Lato"/>
                <a:sym typeface="Lato"/>
              </a:rPr>
              <a:t>milestones</a:t>
            </a:r>
            <a:r>
              <a:rPr b="1" lang="en" sz="1350">
                <a:solidFill>
                  <a:srgbClr val="3C3836"/>
                </a:solidFill>
                <a:latin typeface="Lato"/>
                <a:ea typeface="Lato"/>
                <a:cs typeface="Lato"/>
                <a:sym typeface="Lato"/>
              </a:rPr>
              <a:t> seamlessly.</a:t>
            </a:r>
            <a:endParaRPr b="1" sz="1350">
              <a:solidFill>
                <a:srgbClr val="3C3836"/>
              </a:solidFill>
              <a:latin typeface="Lato"/>
              <a:ea typeface="Lato"/>
              <a:cs typeface="Lato"/>
              <a:sym typeface="Lato"/>
            </a:endParaRPr>
          </a:p>
          <a:p>
            <a:pPr indent="-314325" lvl="0" marL="457200" rtl="0" algn="l">
              <a:lnSpc>
                <a:spcPct val="115000"/>
              </a:lnSpc>
              <a:spcBef>
                <a:spcPts val="1200"/>
              </a:spcBef>
              <a:spcAft>
                <a:spcPts val="0"/>
              </a:spcAft>
              <a:buClr>
                <a:schemeClr val="dk1"/>
              </a:buClr>
              <a:buSzPts val="1350"/>
              <a:buChar char="✓"/>
            </a:pPr>
            <a:r>
              <a:rPr lang="en" sz="1350">
                <a:solidFill>
                  <a:srgbClr val="3C3836"/>
                </a:solidFill>
                <a:latin typeface="Lato Black"/>
                <a:ea typeface="Lato Black"/>
                <a:cs typeface="Lato Black"/>
                <a:sym typeface="Lato Black"/>
              </a:rPr>
              <a:t>Foster Company Culture:</a:t>
            </a:r>
            <a:r>
              <a:rPr b="1" lang="en" sz="1350">
                <a:solidFill>
                  <a:srgbClr val="3C3836"/>
                </a:solidFill>
                <a:latin typeface="Lato"/>
                <a:ea typeface="Lato"/>
                <a:cs typeface="Lato"/>
                <a:sym typeface="Lato"/>
              </a:rPr>
              <a:t> Nurture a strong culture by embodying </a:t>
            </a:r>
            <a:r>
              <a:rPr b="1" lang="en" sz="1350">
                <a:solidFill>
                  <a:srgbClr val="37C2ED"/>
                </a:solidFill>
                <a:latin typeface="Lato"/>
                <a:ea typeface="Lato"/>
                <a:cs typeface="Lato"/>
                <a:sym typeface="Lato"/>
              </a:rPr>
              <a:t>core values.</a:t>
            </a:r>
            <a:endParaRPr b="1" sz="1350">
              <a:solidFill>
                <a:srgbClr val="37C2ED"/>
              </a:solidFill>
              <a:latin typeface="Lato"/>
              <a:ea typeface="Lato"/>
              <a:cs typeface="Lato"/>
              <a:sym typeface="Lato"/>
            </a:endParaRPr>
          </a:p>
          <a:p>
            <a:pPr indent="-314325" lvl="0" marL="457200" rtl="0" algn="l">
              <a:lnSpc>
                <a:spcPct val="115000"/>
              </a:lnSpc>
              <a:spcBef>
                <a:spcPts val="1200"/>
              </a:spcBef>
              <a:spcAft>
                <a:spcPts val="0"/>
              </a:spcAft>
              <a:buClr>
                <a:schemeClr val="dk1"/>
              </a:buClr>
              <a:buSzPts val="1350"/>
              <a:buChar char="✓"/>
            </a:pPr>
            <a:r>
              <a:rPr lang="en" sz="1350">
                <a:solidFill>
                  <a:srgbClr val="3C3836"/>
                </a:solidFill>
                <a:latin typeface="Lato Black"/>
                <a:ea typeface="Lato Black"/>
                <a:cs typeface="Lato Black"/>
                <a:sym typeface="Lato Black"/>
              </a:rPr>
              <a:t>Nurture Positivity: </a:t>
            </a:r>
            <a:r>
              <a:rPr b="1" lang="en" sz="1350">
                <a:solidFill>
                  <a:srgbClr val="3C3836"/>
                </a:solidFill>
                <a:latin typeface="Lato"/>
                <a:ea typeface="Lato"/>
                <a:cs typeface="Lato"/>
                <a:sym typeface="Lato"/>
              </a:rPr>
              <a:t>Promote a thriving </a:t>
            </a:r>
            <a:r>
              <a:rPr b="1" lang="en" sz="1350">
                <a:solidFill>
                  <a:srgbClr val="37C2ED"/>
                </a:solidFill>
                <a:latin typeface="Lato"/>
                <a:ea typeface="Lato"/>
                <a:cs typeface="Lato"/>
                <a:sym typeface="Lato"/>
              </a:rPr>
              <a:t>workplace atmosphere</a:t>
            </a:r>
            <a:r>
              <a:rPr b="1" lang="en" sz="1350">
                <a:solidFill>
                  <a:srgbClr val="3C3836"/>
                </a:solidFill>
                <a:latin typeface="Lato"/>
                <a:ea typeface="Lato"/>
                <a:cs typeface="Lato"/>
                <a:sym typeface="Lato"/>
              </a:rPr>
              <a:t>.</a:t>
            </a:r>
            <a:endParaRPr b="1" sz="1350">
              <a:solidFill>
                <a:srgbClr val="3C3836"/>
              </a:solidFill>
              <a:latin typeface="Lato"/>
              <a:ea typeface="Lato"/>
              <a:cs typeface="Lato"/>
              <a:sym typeface="Lato"/>
            </a:endParaRPr>
          </a:p>
          <a:p>
            <a:pPr indent="-314325" lvl="0" marL="457200" rtl="0" algn="l">
              <a:lnSpc>
                <a:spcPct val="115000"/>
              </a:lnSpc>
              <a:spcBef>
                <a:spcPts val="1200"/>
              </a:spcBef>
              <a:spcAft>
                <a:spcPts val="1000"/>
              </a:spcAft>
              <a:buClr>
                <a:schemeClr val="dk1"/>
              </a:buClr>
              <a:buSzPts val="1350"/>
              <a:buChar char="✓"/>
            </a:pPr>
            <a:r>
              <a:rPr lang="en" sz="1350">
                <a:solidFill>
                  <a:srgbClr val="3C3836"/>
                </a:solidFill>
                <a:latin typeface="Lato Black"/>
                <a:ea typeface="Lato Black"/>
                <a:cs typeface="Lato Black"/>
                <a:sym typeface="Lato Black"/>
              </a:rPr>
              <a:t>Boost Team Engagement:</a:t>
            </a:r>
            <a:r>
              <a:rPr b="1" lang="en" sz="1350">
                <a:solidFill>
                  <a:srgbClr val="3C3836"/>
                </a:solidFill>
                <a:latin typeface="Lato"/>
                <a:ea typeface="Lato"/>
                <a:cs typeface="Lato"/>
                <a:sym typeface="Lato"/>
              </a:rPr>
              <a:t> Elevate team </a:t>
            </a:r>
            <a:r>
              <a:rPr b="1" lang="en" sz="1350">
                <a:solidFill>
                  <a:srgbClr val="37C2ED"/>
                </a:solidFill>
                <a:latin typeface="Lato"/>
                <a:ea typeface="Lato"/>
                <a:cs typeface="Lato"/>
                <a:sym typeface="Lato"/>
              </a:rPr>
              <a:t>participation</a:t>
            </a:r>
            <a:r>
              <a:rPr b="1" lang="en" sz="1350">
                <a:solidFill>
                  <a:srgbClr val="3C3836"/>
                </a:solidFill>
                <a:latin typeface="Lato"/>
                <a:ea typeface="Lato"/>
                <a:cs typeface="Lato"/>
                <a:sym typeface="Lato"/>
              </a:rPr>
              <a:t> and </a:t>
            </a:r>
            <a:r>
              <a:rPr b="1" lang="en" sz="1350">
                <a:solidFill>
                  <a:srgbClr val="37C2ED"/>
                </a:solidFill>
                <a:latin typeface="Lato"/>
                <a:ea typeface="Lato"/>
                <a:cs typeface="Lato"/>
                <a:sym typeface="Lato"/>
              </a:rPr>
              <a:t>commitment.</a:t>
            </a:r>
            <a:endParaRPr b="1" sz="1350">
              <a:solidFill>
                <a:srgbClr val="37C2ED"/>
              </a:solidFill>
              <a:latin typeface="Lato"/>
              <a:ea typeface="Lato"/>
              <a:cs typeface="Lato"/>
              <a:sym typeface="Lato"/>
            </a:endParaRPr>
          </a:p>
        </p:txBody>
      </p:sp>
      <p:sp>
        <p:nvSpPr>
          <p:cNvPr id="154" name="Google Shape;154;p36"/>
          <p:cNvSpPr txBox="1"/>
          <p:nvPr/>
        </p:nvSpPr>
        <p:spPr>
          <a:xfrm>
            <a:off x="735754" y="478400"/>
            <a:ext cx="4327200" cy="555600"/>
          </a:xfrm>
          <a:prstGeom prst="rect">
            <a:avLst/>
          </a:prstGeom>
          <a:noFill/>
          <a:ln>
            <a:noFill/>
          </a:ln>
        </p:spPr>
        <p:txBody>
          <a:bodyPr anchorCtr="0" anchor="t" bIns="91400" lIns="91400" spcFirstLastPara="1" rIns="91400" wrap="square" tIns="91400">
            <a:noAutofit/>
          </a:bodyPr>
          <a:lstStyle/>
          <a:p>
            <a:pPr indent="0" lvl="0" marL="0" marR="0" rtl="0" algn="ctr">
              <a:lnSpc>
                <a:spcPct val="70000"/>
              </a:lnSpc>
              <a:spcBef>
                <a:spcPts val="0"/>
              </a:spcBef>
              <a:spcAft>
                <a:spcPts val="0"/>
              </a:spcAft>
              <a:buClr>
                <a:schemeClr val="dk1"/>
              </a:buClr>
              <a:buSzPts val="770"/>
              <a:buFont typeface="Arial"/>
              <a:buNone/>
            </a:pPr>
            <a:r>
              <a:rPr lang="en" sz="2464">
                <a:solidFill>
                  <a:srgbClr val="182945"/>
                </a:solidFill>
                <a:latin typeface="Lato Black"/>
                <a:ea typeface="Lato Black"/>
                <a:cs typeface="Lato Black"/>
                <a:sym typeface="Lato Black"/>
              </a:rPr>
              <a:t>What is </a:t>
            </a:r>
            <a:endParaRPr sz="2464">
              <a:solidFill>
                <a:srgbClr val="182945"/>
              </a:solidFill>
              <a:latin typeface="Lato Black"/>
              <a:ea typeface="Lato Black"/>
              <a:cs typeface="Lato Black"/>
              <a:sym typeface="Lato Black"/>
            </a:endParaRPr>
          </a:p>
          <a:p>
            <a:pPr indent="0" lvl="0" marL="0" marR="0" rtl="0" algn="ctr">
              <a:lnSpc>
                <a:spcPct val="70000"/>
              </a:lnSpc>
              <a:spcBef>
                <a:spcPts val="0"/>
              </a:spcBef>
              <a:spcAft>
                <a:spcPts val="0"/>
              </a:spcAft>
              <a:buClr>
                <a:schemeClr val="dk1"/>
              </a:buClr>
              <a:buSzPts val="770"/>
              <a:buFont typeface="Arial"/>
              <a:buNone/>
            </a:pPr>
            <a:r>
              <a:rPr lang="en" sz="2464">
                <a:solidFill>
                  <a:srgbClr val="182945"/>
                </a:solidFill>
                <a:latin typeface="Lato Black"/>
                <a:ea typeface="Lato Black"/>
                <a:cs typeface="Lato Black"/>
                <a:sym typeface="Lato Black"/>
              </a:rPr>
              <a:t>Bucketlist Rewards?</a:t>
            </a:r>
            <a:endParaRPr sz="2464">
              <a:solidFill>
                <a:srgbClr val="182945"/>
              </a:solidFill>
              <a:latin typeface="Lato Black"/>
              <a:ea typeface="Lato Black"/>
              <a:cs typeface="Lato Black"/>
              <a:sym typeface="Lato Black"/>
            </a:endParaRPr>
          </a:p>
        </p:txBody>
      </p:sp>
      <p:pic>
        <p:nvPicPr>
          <p:cNvPr id="155" name="Google Shape;155;p36"/>
          <p:cNvPicPr preferRelativeResize="0"/>
          <p:nvPr/>
        </p:nvPicPr>
        <p:blipFill>
          <a:blip r:embed="rId3">
            <a:alphaModFix/>
          </a:blip>
          <a:stretch>
            <a:fillRect/>
          </a:stretch>
        </p:blipFill>
        <p:spPr>
          <a:xfrm>
            <a:off x="5167500" y="1225450"/>
            <a:ext cx="5143500" cy="5143500"/>
          </a:xfrm>
          <a:prstGeom prst="rect">
            <a:avLst/>
          </a:prstGeom>
          <a:noFill/>
          <a:ln>
            <a:noFill/>
          </a:ln>
        </p:spPr>
      </p:pic>
      <p:pic>
        <p:nvPicPr>
          <p:cNvPr id="156" name="Google Shape;156;p36"/>
          <p:cNvPicPr preferRelativeResize="0"/>
          <p:nvPr/>
        </p:nvPicPr>
        <p:blipFill>
          <a:blip r:embed="rId4">
            <a:alphaModFix/>
          </a:blip>
          <a:stretch>
            <a:fillRect/>
          </a:stretch>
        </p:blipFill>
        <p:spPr>
          <a:xfrm>
            <a:off x="5419200" y="398200"/>
            <a:ext cx="3671701" cy="3887851"/>
          </a:xfrm>
          <a:prstGeom prst="rect">
            <a:avLst/>
          </a:prstGeom>
          <a:noFill/>
          <a:ln>
            <a:noFill/>
          </a:ln>
        </p:spPr>
      </p:pic>
      <p:sp>
        <p:nvSpPr>
          <p:cNvPr id="157" name="Google Shape;157;p36"/>
          <p:cNvSpPr/>
          <p:nvPr/>
        </p:nvSpPr>
        <p:spPr>
          <a:xfrm>
            <a:off x="0" y="-100"/>
            <a:ext cx="379500" cy="5143500"/>
          </a:xfrm>
          <a:prstGeom prst="rect">
            <a:avLst/>
          </a:prstGeom>
          <a:solidFill>
            <a:srgbClr val="009E47"/>
          </a:solidFill>
          <a:ln cap="flat" cmpd="sng" w="9525">
            <a:solidFill>
              <a:srgbClr val="009E4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58" name="Google Shape;158;p36"/>
          <p:cNvPicPr preferRelativeResize="0"/>
          <p:nvPr/>
        </p:nvPicPr>
        <p:blipFill>
          <a:blip r:embed="rId5">
            <a:alphaModFix/>
          </a:blip>
          <a:stretch>
            <a:fillRect/>
          </a:stretch>
        </p:blipFill>
        <p:spPr>
          <a:xfrm>
            <a:off x="-54602" y="4668950"/>
            <a:ext cx="488702" cy="398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F4F4"/>
        </a:solidFill>
      </p:bgPr>
    </p:bg>
    <p:spTree>
      <p:nvGrpSpPr>
        <p:cNvPr id="162" name="Shape 162"/>
        <p:cNvGrpSpPr/>
        <p:nvPr/>
      </p:nvGrpSpPr>
      <p:grpSpPr>
        <a:xfrm>
          <a:off x="0" y="0"/>
          <a:ext cx="0" cy="0"/>
          <a:chOff x="0" y="0"/>
          <a:chExt cx="0" cy="0"/>
        </a:xfrm>
      </p:grpSpPr>
      <p:pic>
        <p:nvPicPr>
          <p:cNvPr id="163" name="Google Shape;163;p37"/>
          <p:cNvPicPr preferRelativeResize="0"/>
          <p:nvPr/>
        </p:nvPicPr>
        <p:blipFill>
          <a:blip r:embed="rId3">
            <a:alphaModFix/>
          </a:blip>
          <a:stretch>
            <a:fillRect/>
          </a:stretch>
        </p:blipFill>
        <p:spPr>
          <a:xfrm>
            <a:off x="0" y="0"/>
            <a:ext cx="9144000" cy="5143505"/>
          </a:xfrm>
          <a:prstGeom prst="rect">
            <a:avLst/>
          </a:prstGeom>
          <a:noFill/>
          <a:ln>
            <a:noFill/>
          </a:ln>
        </p:spPr>
      </p:pic>
      <p:sp>
        <p:nvSpPr>
          <p:cNvPr id="164" name="Google Shape;164;p37"/>
          <p:cNvSpPr txBox="1"/>
          <p:nvPr/>
        </p:nvSpPr>
        <p:spPr>
          <a:xfrm>
            <a:off x="306500" y="1497475"/>
            <a:ext cx="5039700" cy="3301500"/>
          </a:xfrm>
          <a:prstGeom prst="rect">
            <a:avLst/>
          </a:prstGeom>
          <a:noFill/>
          <a:ln>
            <a:noFill/>
          </a:ln>
        </p:spPr>
        <p:txBody>
          <a:bodyPr anchorCtr="0" anchor="t" bIns="91400" lIns="91400" spcFirstLastPara="1" rIns="91400" wrap="square" tIns="91400">
            <a:spAutoFit/>
          </a:bodyPr>
          <a:lstStyle/>
          <a:p>
            <a:pPr indent="-311150" lvl="0" marL="457200" rtl="0" algn="l">
              <a:lnSpc>
                <a:spcPct val="115000"/>
              </a:lnSpc>
              <a:spcBef>
                <a:spcPts val="1200"/>
              </a:spcBef>
              <a:spcAft>
                <a:spcPts val="0"/>
              </a:spcAft>
              <a:buClr>
                <a:schemeClr val="dk1"/>
              </a:buClr>
              <a:buSzPts val="1300"/>
              <a:buChar char="✓"/>
            </a:pPr>
            <a:r>
              <a:rPr b="1" lang="en" sz="1300">
                <a:solidFill>
                  <a:srgbClr val="182945"/>
                </a:solidFill>
                <a:latin typeface="Lato"/>
                <a:ea typeface="Lato"/>
                <a:cs typeface="Lato"/>
                <a:sym typeface="Lato"/>
              </a:rPr>
              <a:t>You help </a:t>
            </a:r>
            <a:r>
              <a:rPr lang="en" sz="1300">
                <a:solidFill>
                  <a:srgbClr val="3BA1DA"/>
                </a:solidFill>
                <a:latin typeface="Lato Black"/>
                <a:ea typeface="Lato Black"/>
                <a:cs typeface="Lato Black"/>
                <a:sym typeface="Lato Black"/>
              </a:rPr>
              <a:t>drive success</a:t>
            </a:r>
            <a:r>
              <a:rPr b="1" lang="en" sz="1300">
                <a:solidFill>
                  <a:srgbClr val="182945"/>
                </a:solidFill>
                <a:latin typeface="Lato"/>
                <a:ea typeface="Lato"/>
                <a:cs typeface="Lato"/>
                <a:sym typeface="Lato"/>
              </a:rPr>
              <a:t>, engagement &amp; product adoption of the program by encouraging others to participate and engage</a:t>
            </a:r>
            <a:endParaRPr b="1" sz="1300">
              <a:solidFill>
                <a:srgbClr val="182945"/>
              </a:solidFill>
              <a:latin typeface="Lato"/>
              <a:ea typeface="Lato"/>
              <a:cs typeface="Lato"/>
              <a:sym typeface="Lato"/>
            </a:endParaRPr>
          </a:p>
          <a:p>
            <a:pPr indent="-311150" lvl="0" marL="457200" rtl="0" algn="l">
              <a:lnSpc>
                <a:spcPct val="115000"/>
              </a:lnSpc>
              <a:spcBef>
                <a:spcPts val="1200"/>
              </a:spcBef>
              <a:spcAft>
                <a:spcPts val="0"/>
              </a:spcAft>
              <a:buClr>
                <a:schemeClr val="dk1"/>
              </a:buClr>
              <a:buSzPts val="1300"/>
              <a:buChar char="✓"/>
            </a:pPr>
            <a:r>
              <a:rPr b="1" lang="en" sz="1300">
                <a:solidFill>
                  <a:srgbClr val="3C3836"/>
                </a:solidFill>
                <a:latin typeface="Lato"/>
                <a:ea typeface="Lato"/>
                <a:cs typeface="Lato"/>
                <a:sym typeface="Lato"/>
              </a:rPr>
              <a:t>You help </a:t>
            </a:r>
            <a:r>
              <a:rPr lang="en" sz="1300">
                <a:solidFill>
                  <a:srgbClr val="3BA1DA"/>
                </a:solidFill>
                <a:latin typeface="Lato Black"/>
                <a:ea typeface="Lato Black"/>
                <a:cs typeface="Lato Black"/>
                <a:sym typeface="Lato Black"/>
              </a:rPr>
              <a:t>educate </a:t>
            </a:r>
            <a:r>
              <a:rPr b="1" lang="en" sz="1300">
                <a:solidFill>
                  <a:srgbClr val="3C3836"/>
                </a:solidFill>
                <a:latin typeface="Lato"/>
                <a:ea typeface="Lato"/>
                <a:cs typeface="Lato"/>
                <a:sym typeface="Lato"/>
              </a:rPr>
              <a:t>and </a:t>
            </a:r>
            <a:r>
              <a:rPr lang="en" sz="1300">
                <a:solidFill>
                  <a:srgbClr val="3BA1DA"/>
                </a:solidFill>
                <a:latin typeface="Lato Black"/>
                <a:ea typeface="Lato Black"/>
                <a:cs typeface="Lato Black"/>
                <a:sym typeface="Lato Black"/>
              </a:rPr>
              <a:t>assist others</a:t>
            </a:r>
            <a:r>
              <a:rPr lang="en" sz="1300">
                <a:solidFill>
                  <a:srgbClr val="3C3836"/>
                </a:solidFill>
                <a:latin typeface="Lato Black"/>
                <a:ea typeface="Lato Black"/>
                <a:cs typeface="Lato Black"/>
                <a:sym typeface="Lato Black"/>
              </a:rPr>
              <a:t> </a:t>
            </a:r>
            <a:r>
              <a:rPr b="1" lang="en" sz="1300">
                <a:solidFill>
                  <a:srgbClr val="3C3836"/>
                </a:solidFill>
                <a:latin typeface="Lato"/>
                <a:ea typeface="Lato"/>
                <a:cs typeface="Lato"/>
                <a:sym typeface="Lato"/>
              </a:rPr>
              <a:t>with questions about the platform and program</a:t>
            </a:r>
            <a:endParaRPr b="1" sz="1300">
              <a:solidFill>
                <a:srgbClr val="37C2ED"/>
              </a:solidFill>
              <a:latin typeface="Lato"/>
              <a:ea typeface="Lato"/>
              <a:cs typeface="Lato"/>
              <a:sym typeface="Lato"/>
            </a:endParaRPr>
          </a:p>
          <a:p>
            <a:pPr indent="-311150" lvl="0" marL="457200" rtl="0" algn="l">
              <a:lnSpc>
                <a:spcPct val="115000"/>
              </a:lnSpc>
              <a:spcBef>
                <a:spcPts val="1200"/>
              </a:spcBef>
              <a:spcAft>
                <a:spcPts val="0"/>
              </a:spcAft>
              <a:buClr>
                <a:schemeClr val="dk1"/>
              </a:buClr>
              <a:buSzPts val="1300"/>
              <a:buChar char="✓"/>
            </a:pPr>
            <a:r>
              <a:rPr b="1" lang="en" sz="1300">
                <a:solidFill>
                  <a:srgbClr val="3C3836"/>
                </a:solidFill>
                <a:latin typeface="Lato"/>
                <a:ea typeface="Lato"/>
                <a:cs typeface="Lato"/>
                <a:sym typeface="Lato"/>
              </a:rPr>
              <a:t>You </a:t>
            </a:r>
            <a:r>
              <a:rPr lang="en" sz="1300">
                <a:solidFill>
                  <a:srgbClr val="3BA1DA"/>
                </a:solidFill>
                <a:latin typeface="Lato Black"/>
                <a:ea typeface="Lato Black"/>
                <a:cs typeface="Lato Black"/>
                <a:sym typeface="Lato Black"/>
              </a:rPr>
              <a:t>gather feedback</a:t>
            </a:r>
            <a:r>
              <a:rPr lang="en" sz="1300">
                <a:solidFill>
                  <a:srgbClr val="3C3836"/>
                </a:solidFill>
                <a:latin typeface="Lato Black"/>
                <a:ea typeface="Lato Black"/>
                <a:cs typeface="Lato Black"/>
                <a:sym typeface="Lato Black"/>
              </a:rPr>
              <a:t> </a:t>
            </a:r>
            <a:r>
              <a:rPr b="1" lang="en" sz="1300">
                <a:solidFill>
                  <a:srgbClr val="3C3836"/>
                </a:solidFill>
                <a:latin typeface="Lato"/>
                <a:ea typeface="Lato"/>
                <a:cs typeface="Lato"/>
                <a:sym typeface="Lato"/>
              </a:rPr>
              <a:t>and </a:t>
            </a:r>
            <a:r>
              <a:rPr lang="en" sz="1300">
                <a:solidFill>
                  <a:srgbClr val="3BA1DA"/>
                </a:solidFill>
                <a:latin typeface="Lato Black"/>
                <a:ea typeface="Lato Black"/>
                <a:cs typeface="Lato Black"/>
                <a:sym typeface="Lato Black"/>
              </a:rPr>
              <a:t>suggestions</a:t>
            </a:r>
            <a:r>
              <a:rPr b="1" lang="en" sz="1300">
                <a:solidFill>
                  <a:srgbClr val="3C3836"/>
                </a:solidFill>
                <a:latin typeface="Lato"/>
                <a:ea typeface="Lato"/>
                <a:cs typeface="Lato"/>
                <a:sym typeface="Lato"/>
              </a:rPr>
              <a:t> of how the platform and program can be improved</a:t>
            </a:r>
            <a:endParaRPr b="1" sz="1300">
              <a:solidFill>
                <a:srgbClr val="182945"/>
              </a:solidFill>
              <a:latin typeface="Lato"/>
              <a:ea typeface="Lato"/>
              <a:cs typeface="Lato"/>
              <a:sym typeface="Lato"/>
            </a:endParaRPr>
          </a:p>
          <a:p>
            <a:pPr indent="-311150" lvl="0" marL="457200" rtl="0" algn="l">
              <a:lnSpc>
                <a:spcPct val="115000"/>
              </a:lnSpc>
              <a:spcBef>
                <a:spcPts val="1200"/>
              </a:spcBef>
              <a:spcAft>
                <a:spcPts val="0"/>
              </a:spcAft>
              <a:buClr>
                <a:schemeClr val="dk1"/>
              </a:buClr>
              <a:buSzPts val="1300"/>
              <a:buChar char="✓"/>
            </a:pPr>
            <a:r>
              <a:rPr b="1" lang="en" sz="1300">
                <a:solidFill>
                  <a:srgbClr val="3C3836"/>
                </a:solidFill>
                <a:latin typeface="Lato"/>
                <a:ea typeface="Lato"/>
                <a:cs typeface="Lato"/>
                <a:sym typeface="Lato"/>
              </a:rPr>
              <a:t>You </a:t>
            </a:r>
            <a:r>
              <a:rPr b="1" lang="en" sz="1300">
                <a:solidFill>
                  <a:srgbClr val="182945"/>
                </a:solidFill>
                <a:latin typeface="Lato"/>
                <a:ea typeface="Lato"/>
                <a:cs typeface="Lato"/>
                <a:sym typeface="Lato"/>
              </a:rPr>
              <a:t>demonstrate the purpose and value of recognition by </a:t>
            </a:r>
            <a:r>
              <a:rPr lang="en" sz="1300">
                <a:solidFill>
                  <a:srgbClr val="3BA1DA"/>
                </a:solidFill>
                <a:latin typeface="Lato Black"/>
                <a:ea typeface="Lato Black"/>
                <a:cs typeface="Lato Black"/>
                <a:sym typeface="Lato Black"/>
              </a:rPr>
              <a:t>regularly recognizing</a:t>
            </a:r>
            <a:r>
              <a:rPr b="1" lang="en" sz="1300">
                <a:solidFill>
                  <a:srgbClr val="182945"/>
                </a:solidFill>
                <a:latin typeface="Lato"/>
                <a:ea typeface="Lato"/>
                <a:cs typeface="Lato"/>
                <a:sym typeface="Lato"/>
              </a:rPr>
              <a:t> your peers</a:t>
            </a:r>
            <a:endParaRPr b="1" sz="1300">
              <a:solidFill>
                <a:srgbClr val="3C3836"/>
              </a:solidFill>
              <a:latin typeface="Lato"/>
              <a:ea typeface="Lato"/>
              <a:cs typeface="Lato"/>
              <a:sym typeface="Lato"/>
            </a:endParaRPr>
          </a:p>
          <a:p>
            <a:pPr indent="-311150" lvl="0" marL="457200" rtl="0" algn="l">
              <a:lnSpc>
                <a:spcPct val="115000"/>
              </a:lnSpc>
              <a:spcBef>
                <a:spcPts val="1200"/>
              </a:spcBef>
              <a:spcAft>
                <a:spcPts val="1000"/>
              </a:spcAft>
              <a:buClr>
                <a:schemeClr val="dk1"/>
              </a:buClr>
              <a:buSzPts val="1300"/>
              <a:buChar char="✓"/>
            </a:pPr>
            <a:r>
              <a:rPr b="1" lang="en" sz="1300">
                <a:solidFill>
                  <a:srgbClr val="3C3836"/>
                </a:solidFill>
                <a:latin typeface="Lato"/>
                <a:ea typeface="Lato"/>
                <a:cs typeface="Lato"/>
                <a:sym typeface="Lato"/>
              </a:rPr>
              <a:t>You </a:t>
            </a:r>
            <a:r>
              <a:rPr lang="en" sz="1300">
                <a:solidFill>
                  <a:srgbClr val="3BA1DA"/>
                </a:solidFill>
                <a:latin typeface="Lato Black"/>
                <a:ea typeface="Lato Black"/>
                <a:cs typeface="Lato Black"/>
                <a:sym typeface="Lato Black"/>
              </a:rPr>
              <a:t>celebrate the success</a:t>
            </a:r>
            <a:r>
              <a:rPr b="1" lang="en" sz="1300">
                <a:solidFill>
                  <a:srgbClr val="3C3836"/>
                </a:solidFill>
                <a:latin typeface="Lato"/>
                <a:ea typeface="Lato"/>
                <a:cs typeface="Lato"/>
                <a:sym typeface="Lato"/>
              </a:rPr>
              <a:t> of others by engaging on their recognitions and achievements</a:t>
            </a:r>
            <a:endParaRPr b="1" sz="1300">
              <a:solidFill>
                <a:srgbClr val="37C2ED"/>
              </a:solidFill>
              <a:latin typeface="Lato"/>
              <a:ea typeface="Lato"/>
              <a:cs typeface="Lato"/>
              <a:sym typeface="Lato"/>
            </a:endParaRPr>
          </a:p>
        </p:txBody>
      </p:sp>
      <p:sp>
        <p:nvSpPr>
          <p:cNvPr id="165" name="Google Shape;165;p37"/>
          <p:cNvSpPr txBox="1"/>
          <p:nvPr/>
        </p:nvSpPr>
        <p:spPr>
          <a:xfrm>
            <a:off x="471279" y="618800"/>
            <a:ext cx="4327200" cy="555600"/>
          </a:xfrm>
          <a:prstGeom prst="rect">
            <a:avLst/>
          </a:prstGeom>
          <a:noFill/>
          <a:ln>
            <a:noFill/>
          </a:ln>
        </p:spPr>
        <p:txBody>
          <a:bodyPr anchorCtr="0" anchor="t" bIns="91400" lIns="91400" spcFirstLastPara="1" rIns="91400" wrap="square" tIns="91400">
            <a:noAutofit/>
          </a:bodyPr>
          <a:lstStyle/>
          <a:p>
            <a:pPr indent="0" lvl="0" marL="0" marR="0" rtl="0" algn="ctr">
              <a:lnSpc>
                <a:spcPct val="70000"/>
              </a:lnSpc>
              <a:spcBef>
                <a:spcPts val="0"/>
              </a:spcBef>
              <a:spcAft>
                <a:spcPts val="0"/>
              </a:spcAft>
              <a:buClr>
                <a:schemeClr val="dk1"/>
              </a:buClr>
              <a:buSzPts val="770"/>
              <a:buFont typeface="Arial"/>
              <a:buNone/>
            </a:pPr>
            <a:r>
              <a:rPr lang="en" sz="2464">
                <a:solidFill>
                  <a:srgbClr val="182945"/>
                </a:solidFill>
                <a:latin typeface="Lato Black"/>
                <a:ea typeface="Lato Black"/>
                <a:cs typeface="Lato Black"/>
                <a:sym typeface="Lato Black"/>
              </a:rPr>
              <a:t>What is </a:t>
            </a:r>
            <a:endParaRPr sz="2464">
              <a:solidFill>
                <a:srgbClr val="182945"/>
              </a:solidFill>
              <a:latin typeface="Lato Black"/>
              <a:ea typeface="Lato Black"/>
              <a:cs typeface="Lato Black"/>
              <a:sym typeface="Lato Black"/>
            </a:endParaRPr>
          </a:p>
          <a:p>
            <a:pPr indent="0" lvl="0" marL="0" marR="0" rtl="0" algn="ctr">
              <a:lnSpc>
                <a:spcPct val="70000"/>
              </a:lnSpc>
              <a:spcBef>
                <a:spcPts val="0"/>
              </a:spcBef>
              <a:spcAft>
                <a:spcPts val="0"/>
              </a:spcAft>
              <a:buClr>
                <a:schemeClr val="dk1"/>
              </a:buClr>
              <a:buSzPts val="770"/>
              <a:buFont typeface="Arial"/>
              <a:buNone/>
            </a:pPr>
            <a:r>
              <a:rPr lang="en" sz="2464">
                <a:solidFill>
                  <a:srgbClr val="182945"/>
                </a:solidFill>
                <a:latin typeface="Lato Black"/>
                <a:ea typeface="Lato Black"/>
                <a:cs typeface="Lato Black"/>
                <a:sym typeface="Lato Black"/>
              </a:rPr>
              <a:t>an Ambassador?</a:t>
            </a:r>
            <a:endParaRPr sz="2464">
              <a:solidFill>
                <a:srgbClr val="182945"/>
              </a:solidFill>
              <a:latin typeface="Lato Black"/>
              <a:ea typeface="Lato Black"/>
              <a:cs typeface="Lato Black"/>
              <a:sym typeface="Lato Black"/>
            </a:endParaRPr>
          </a:p>
        </p:txBody>
      </p:sp>
      <p:sp>
        <p:nvSpPr>
          <p:cNvPr id="166" name="Google Shape;166;p37"/>
          <p:cNvSpPr/>
          <p:nvPr/>
        </p:nvSpPr>
        <p:spPr>
          <a:xfrm>
            <a:off x="5225700" y="0"/>
            <a:ext cx="3918300" cy="2616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67" name="Google Shape;167;p37"/>
          <p:cNvPicPr preferRelativeResize="0"/>
          <p:nvPr/>
        </p:nvPicPr>
        <p:blipFill>
          <a:blip r:embed="rId4">
            <a:alphaModFix/>
          </a:blip>
          <a:stretch>
            <a:fillRect/>
          </a:stretch>
        </p:blipFill>
        <p:spPr>
          <a:xfrm>
            <a:off x="5139562" y="241426"/>
            <a:ext cx="4090577" cy="43331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1" name="Shape 171"/>
        <p:cNvGrpSpPr/>
        <p:nvPr/>
      </p:nvGrpSpPr>
      <p:grpSpPr>
        <a:xfrm>
          <a:off x="0" y="0"/>
          <a:ext cx="0" cy="0"/>
          <a:chOff x="0" y="0"/>
          <a:chExt cx="0" cy="0"/>
        </a:xfrm>
      </p:grpSpPr>
      <p:sp>
        <p:nvSpPr>
          <p:cNvPr id="172" name="Google Shape;172;p38"/>
          <p:cNvSpPr txBox="1"/>
          <p:nvPr/>
        </p:nvSpPr>
        <p:spPr>
          <a:xfrm>
            <a:off x="2408400" y="392800"/>
            <a:ext cx="4327200" cy="555600"/>
          </a:xfrm>
          <a:prstGeom prst="rect">
            <a:avLst/>
          </a:prstGeom>
          <a:noFill/>
          <a:ln>
            <a:noFill/>
          </a:ln>
        </p:spPr>
        <p:txBody>
          <a:bodyPr anchorCtr="0" anchor="t" bIns="91400" lIns="91400" spcFirstLastPara="1" rIns="91400" wrap="square" tIns="91400">
            <a:noAutofit/>
          </a:bodyPr>
          <a:lstStyle/>
          <a:p>
            <a:pPr indent="0" lvl="0" marL="0" marR="0" rtl="0" algn="ctr">
              <a:lnSpc>
                <a:spcPct val="70000"/>
              </a:lnSpc>
              <a:spcBef>
                <a:spcPts val="0"/>
              </a:spcBef>
              <a:spcAft>
                <a:spcPts val="0"/>
              </a:spcAft>
              <a:buClr>
                <a:schemeClr val="dk1"/>
              </a:buClr>
              <a:buSzPts val="770"/>
              <a:buFont typeface="Arial"/>
              <a:buNone/>
            </a:pPr>
            <a:r>
              <a:rPr b="1" lang="en" sz="3064">
                <a:solidFill>
                  <a:srgbClr val="182945"/>
                </a:solidFill>
                <a:latin typeface="Proxima Nova"/>
                <a:ea typeface="Proxima Nova"/>
                <a:cs typeface="Proxima Nova"/>
                <a:sym typeface="Proxima Nova"/>
              </a:rPr>
              <a:t>Why is recognition important?</a:t>
            </a:r>
            <a:endParaRPr b="1" sz="3064">
              <a:solidFill>
                <a:srgbClr val="182945"/>
              </a:solidFill>
              <a:latin typeface="Proxima Nova"/>
              <a:ea typeface="Proxima Nova"/>
              <a:cs typeface="Proxima Nova"/>
              <a:sym typeface="Proxima Nova"/>
            </a:endParaRPr>
          </a:p>
        </p:txBody>
      </p:sp>
      <p:pic>
        <p:nvPicPr>
          <p:cNvPr id="173" name="Google Shape;173;p38" title="Points scored"/>
          <p:cNvPicPr preferRelativeResize="0"/>
          <p:nvPr/>
        </p:nvPicPr>
        <p:blipFill>
          <a:blip r:embed="rId3">
            <a:alphaModFix/>
          </a:blip>
          <a:stretch>
            <a:fillRect/>
          </a:stretch>
        </p:blipFill>
        <p:spPr>
          <a:xfrm>
            <a:off x="1938" y="1329046"/>
            <a:ext cx="3467886" cy="2055570"/>
          </a:xfrm>
          <a:prstGeom prst="rect">
            <a:avLst/>
          </a:prstGeom>
          <a:noFill/>
          <a:ln>
            <a:noFill/>
          </a:ln>
        </p:spPr>
      </p:pic>
      <p:sp>
        <p:nvSpPr>
          <p:cNvPr id="174" name="Google Shape;174;p38"/>
          <p:cNvSpPr txBox="1"/>
          <p:nvPr/>
        </p:nvSpPr>
        <p:spPr>
          <a:xfrm>
            <a:off x="546725" y="3458700"/>
            <a:ext cx="2241900" cy="870300"/>
          </a:xfrm>
          <a:prstGeom prst="rect">
            <a:avLst/>
          </a:prstGeom>
          <a:noFill/>
          <a:ln>
            <a:noFill/>
          </a:ln>
        </p:spPr>
        <p:txBody>
          <a:bodyPr anchorCtr="0" anchor="t" bIns="91400" lIns="91400" spcFirstLastPara="1" rIns="91400" wrap="square" tIns="91400">
            <a:spAutoFit/>
          </a:bodyPr>
          <a:lstStyle/>
          <a:p>
            <a:pPr indent="0" lvl="0" marL="0" rtl="0" algn="ctr">
              <a:lnSpc>
                <a:spcPct val="115000"/>
              </a:lnSpc>
              <a:spcBef>
                <a:spcPts val="1200"/>
              </a:spcBef>
              <a:spcAft>
                <a:spcPts val="1000"/>
              </a:spcAft>
              <a:buNone/>
            </a:pPr>
            <a:r>
              <a:rPr b="1" lang="en" sz="1350">
                <a:solidFill>
                  <a:srgbClr val="3C3836"/>
                </a:solidFill>
                <a:latin typeface="Lato"/>
                <a:ea typeface="Lato"/>
                <a:cs typeface="Lato"/>
                <a:sym typeface="Lato"/>
              </a:rPr>
              <a:t>76% </a:t>
            </a:r>
            <a:r>
              <a:rPr b="1" lang="en" sz="1350">
                <a:solidFill>
                  <a:srgbClr val="3C3836"/>
                </a:solidFill>
                <a:latin typeface="Lato"/>
                <a:ea typeface="Lato"/>
                <a:cs typeface="Lato"/>
                <a:sym typeface="Lato"/>
              </a:rPr>
              <a:t>f</a:t>
            </a:r>
            <a:r>
              <a:rPr b="1" lang="en" sz="1350">
                <a:solidFill>
                  <a:srgbClr val="3C3836"/>
                </a:solidFill>
                <a:latin typeface="Lato"/>
                <a:ea typeface="Lato"/>
                <a:cs typeface="Lato"/>
                <a:sym typeface="Lato"/>
              </a:rPr>
              <a:t>ound peer praise very or extremely motivating</a:t>
            </a:r>
            <a:endParaRPr b="1" sz="1350">
              <a:solidFill>
                <a:srgbClr val="37C2ED"/>
              </a:solidFill>
              <a:latin typeface="Lato"/>
              <a:ea typeface="Lato"/>
              <a:cs typeface="Lato"/>
              <a:sym typeface="Lato"/>
            </a:endParaRPr>
          </a:p>
        </p:txBody>
      </p:sp>
      <p:pic>
        <p:nvPicPr>
          <p:cNvPr id="175" name="Google Shape;175;p38" title="Points scored"/>
          <p:cNvPicPr preferRelativeResize="0"/>
          <p:nvPr/>
        </p:nvPicPr>
        <p:blipFill>
          <a:blip r:embed="rId4">
            <a:alphaModFix/>
          </a:blip>
          <a:stretch>
            <a:fillRect/>
          </a:stretch>
        </p:blipFill>
        <p:spPr>
          <a:xfrm>
            <a:off x="2788508" y="1312749"/>
            <a:ext cx="3522915" cy="2088188"/>
          </a:xfrm>
          <a:prstGeom prst="rect">
            <a:avLst/>
          </a:prstGeom>
          <a:noFill/>
          <a:ln>
            <a:noFill/>
          </a:ln>
        </p:spPr>
      </p:pic>
      <p:pic>
        <p:nvPicPr>
          <p:cNvPr id="176" name="Google Shape;176;p38" title="Points scored"/>
          <p:cNvPicPr preferRelativeResize="0"/>
          <p:nvPr/>
        </p:nvPicPr>
        <p:blipFill>
          <a:blip r:embed="rId5">
            <a:alphaModFix/>
          </a:blip>
          <a:stretch>
            <a:fillRect/>
          </a:stretch>
        </p:blipFill>
        <p:spPr>
          <a:xfrm>
            <a:off x="5674175" y="1329058"/>
            <a:ext cx="3467892" cy="2055570"/>
          </a:xfrm>
          <a:prstGeom prst="rect">
            <a:avLst/>
          </a:prstGeom>
          <a:noFill/>
          <a:ln>
            <a:noFill/>
          </a:ln>
        </p:spPr>
      </p:pic>
      <p:sp>
        <p:nvSpPr>
          <p:cNvPr id="177" name="Google Shape;177;p38"/>
          <p:cNvSpPr txBox="1"/>
          <p:nvPr/>
        </p:nvSpPr>
        <p:spPr>
          <a:xfrm>
            <a:off x="1187165" y="2138227"/>
            <a:ext cx="1164300" cy="500100"/>
          </a:xfrm>
          <a:prstGeom prst="rect">
            <a:avLst/>
          </a:prstGeom>
          <a:noFill/>
          <a:ln>
            <a:noFill/>
          </a:ln>
        </p:spPr>
        <p:txBody>
          <a:bodyPr anchorCtr="0" anchor="t" bIns="91400" lIns="91400" spcFirstLastPara="1" rIns="91400" wrap="square" tIns="91400">
            <a:spAutoFit/>
          </a:bodyPr>
          <a:lstStyle/>
          <a:p>
            <a:pPr indent="0" lvl="0" marL="0" rtl="0" algn="ctr">
              <a:lnSpc>
                <a:spcPct val="115000"/>
              </a:lnSpc>
              <a:spcBef>
                <a:spcPts val="1200"/>
              </a:spcBef>
              <a:spcAft>
                <a:spcPts val="1000"/>
              </a:spcAft>
              <a:buNone/>
            </a:pPr>
            <a:r>
              <a:rPr b="1" lang="en" sz="2050">
                <a:solidFill>
                  <a:srgbClr val="3C3836"/>
                </a:solidFill>
              </a:rPr>
              <a:t>76%</a:t>
            </a:r>
            <a:endParaRPr b="1" sz="2050">
              <a:solidFill>
                <a:srgbClr val="37C2ED"/>
              </a:solidFill>
            </a:endParaRPr>
          </a:p>
        </p:txBody>
      </p:sp>
      <p:sp>
        <p:nvSpPr>
          <p:cNvPr id="178" name="Google Shape;178;p38"/>
          <p:cNvSpPr txBox="1"/>
          <p:nvPr/>
        </p:nvSpPr>
        <p:spPr>
          <a:xfrm>
            <a:off x="3989844" y="2138239"/>
            <a:ext cx="1164300" cy="500100"/>
          </a:xfrm>
          <a:prstGeom prst="rect">
            <a:avLst/>
          </a:prstGeom>
          <a:noFill/>
          <a:ln>
            <a:noFill/>
          </a:ln>
        </p:spPr>
        <p:txBody>
          <a:bodyPr anchorCtr="0" anchor="t" bIns="91400" lIns="91400" spcFirstLastPara="1" rIns="91400" wrap="square" tIns="91400">
            <a:spAutoFit/>
          </a:bodyPr>
          <a:lstStyle/>
          <a:p>
            <a:pPr indent="0" lvl="0" marL="0" rtl="0" algn="ctr">
              <a:lnSpc>
                <a:spcPct val="115000"/>
              </a:lnSpc>
              <a:spcBef>
                <a:spcPts val="1200"/>
              </a:spcBef>
              <a:spcAft>
                <a:spcPts val="1000"/>
              </a:spcAft>
              <a:buNone/>
            </a:pPr>
            <a:r>
              <a:rPr b="1" lang="en" sz="2050">
                <a:solidFill>
                  <a:srgbClr val="3C3836"/>
                </a:solidFill>
              </a:rPr>
              <a:t>83</a:t>
            </a:r>
            <a:r>
              <a:rPr b="1" lang="en" sz="2050">
                <a:solidFill>
                  <a:srgbClr val="3C3836"/>
                </a:solidFill>
              </a:rPr>
              <a:t>%</a:t>
            </a:r>
            <a:endParaRPr b="1" sz="2050">
              <a:solidFill>
                <a:srgbClr val="37C2ED"/>
              </a:solidFill>
            </a:endParaRPr>
          </a:p>
        </p:txBody>
      </p:sp>
      <p:sp>
        <p:nvSpPr>
          <p:cNvPr id="179" name="Google Shape;179;p38"/>
          <p:cNvSpPr txBox="1"/>
          <p:nvPr/>
        </p:nvSpPr>
        <p:spPr>
          <a:xfrm>
            <a:off x="6792535" y="2123979"/>
            <a:ext cx="1164300" cy="500100"/>
          </a:xfrm>
          <a:prstGeom prst="rect">
            <a:avLst/>
          </a:prstGeom>
          <a:noFill/>
          <a:ln>
            <a:noFill/>
          </a:ln>
        </p:spPr>
        <p:txBody>
          <a:bodyPr anchorCtr="0" anchor="t" bIns="91400" lIns="91400" spcFirstLastPara="1" rIns="91400" wrap="square" tIns="91400">
            <a:spAutoFit/>
          </a:bodyPr>
          <a:lstStyle/>
          <a:p>
            <a:pPr indent="0" lvl="0" marL="0" rtl="0" algn="ctr">
              <a:lnSpc>
                <a:spcPct val="115000"/>
              </a:lnSpc>
              <a:spcBef>
                <a:spcPts val="1200"/>
              </a:spcBef>
              <a:spcAft>
                <a:spcPts val="1000"/>
              </a:spcAft>
              <a:buNone/>
            </a:pPr>
            <a:r>
              <a:rPr b="1" lang="en" sz="2050">
                <a:solidFill>
                  <a:srgbClr val="3C3836"/>
                </a:solidFill>
              </a:rPr>
              <a:t>88%</a:t>
            </a:r>
            <a:endParaRPr b="1" sz="2050">
              <a:solidFill>
                <a:srgbClr val="37C2ED"/>
              </a:solidFill>
            </a:endParaRPr>
          </a:p>
        </p:txBody>
      </p:sp>
      <p:sp>
        <p:nvSpPr>
          <p:cNvPr id="180" name="Google Shape;180;p38"/>
          <p:cNvSpPr txBox="1"/>
          <p:nvPr/>
        </p:nvSpPr>
        <p:spPr>
          <a:xfrm>
            <a:off x="3431700" y="3458700"/>
            <a:ext cx="2280600" cy="1348200"/>
          </a:xfrm>
          <a:prstGeom prst="rect">
            <a:avLst/>
          </a:prstGeom>
          <a:noFill/>
          <a:ln>
            <a:noFill/>
          </a:ln>
        </p:spPr>
        <p:txBody>
          <a:bodyPr anchorCtr="0" anchor="t" bIns="91400" lIns="91400" spcFirstLastPara="1" rIns="91400" wrap="square" tIns="91400">
            <a:spAutoFit/>
          </a:bodyPr>
          <a:lstStyle/>
          <a:p>
            <a:pPr indent="0" lvl="0" marL="0" rtl="0" algn="ctr">
              <a:lnSpc>
                <a:spcPct val="115000"/>
              </a:lnSpc>
              <a:spcBef>
                <a:spcPts val="1200"/>
              </a:spcBef>
              <a:spcAft>
                <a:spcPts val="1000"/>
              </a:spcAft>
              <a:buNone/>
            </a:pPr>
            <a:r>
              <a:rPr b="1" lang="en" sz="1350">
                <a:solidFill>
                  <a:srgbClr val="3C3836"/>
                </a:solidFill>
                <a:latin typeface="Lato"/>
                <a:ea typeface="Lato"/>
                <a:cs typeface="Lato"/>
                <a:sym typeface="Lato"/>
              </a:rPr>
              <a:t>83</a:t>
            </a:r>
            <a:r>
              <a:rPr b="1" lang="en" sz="1350">
                <a:solidFill>
                  <a:srgbClr val="3C3836"/>
                </a:solidFill>
                <a:latin typeface="Lato"/>
                <a:ea typeface="Lato"/>
                <a:cs typeface="Lato"/>
                <a:sym typeface="Lato"/>
              </a:rPr>
              <a:t>% of respondents said recognition for contributions was more fulfilling than any rewards or gifts</a:t>
            </a:r>
            <a:endParaRPr b="1" sz="1350">
              <a:solidFill>
                <a:srgbClr val="37C2ED"/>
              </a:solidFill>
              <a:latin typeface="Lato"/>
              <a:ea typeface="Lato"/>
              <a:cs typeface="Lato"/>
              <a:sym typeface="Lato"/>
            </a:endParaRPr>
          </a:p>
        </p:txBody>
      </p:sp>
      <p:sp>
        <p:nvSpPr>
          <p:cNvPr id="181" name="Google Shape;181;p38"/>
          <p:cNvSpPr txBox="1"/>
          <p:nvPr/>
        </p:nvSpPr>
        <p:spPr>
          <a:xfrm>
            <a:off x="6316675" y="3458700"/>
            <a:ext cx="2280600" cy="870300"/>
          </a:xfrm>
          <a:prstGeom prst="rect">
            <a:avLst/>
          </a:prstGeom>
          <a:noFill/>
          <a:ln>
            <a:noFill/>
          </a:ln>
        </p:spPr>
        <p:txBody>
          <a:bodyPr anchorCtr="0" anchor="t" bIns="91400" lIns="91400" spcFirstLastPara="1" rIns="91400" wrap="square" tIns="91400">
            <a:spAutoFit/>
          </a:bodyPr>
          <a:lstStyle/>
          <a:p>
            <a:pPr indent="0" lvl="0" marL="0" rtl="0" algn="ctr">
              <a:lnSpc>
                <a:spcPct val="115000"/>
              </a:lnSpc>
              <a:spcBef>
                <a:spcPts val="1200"/>
              </a:spcBef>
              <a:spcAft>
                <a:spcPts val="1000"/>
              </a:spcAft>
              <a:buNone/>
            </a:pPr>
            <a:r>
              <a:rPr b="1" lang="en" sz="1350">
                <a:solidFill>
                  <a:srgbClr val="3C3836"/>
                </a:solidFill>
                <a:latin typeface="Lato"/>
                <a:ea typeface="Lato"/>
                <a:cs typeface="Lato"/>
                <a:sym typeface="Lato"/>
              </a:rPr>
              <a:t>88% found praise from managers very or extremely motivating</a:t>
            </a:r>
            <a:endParaRPr b="1" sz="1350">
              <a:solidFill>
                <a:srgbClr val="37C2ED"/>
              </a:solidFill>
              <a:latin typeface="Lato"/>
              <a:ea typeface="Lato"/>
              <a:cs typeface="Lato"/>
              <a:sym typeface="Lato"/>
            </a:endParaRPr>
          </a:p>
        </p:txBody>
      </p:sp>
      <p:sp>
        <p:nvSpPr>
          <p:cNvPr id="182" name="Google Shape;182;p38"/>
          <p:cNvSpPr txBox="1"/>
          <p:nvPr/>
        </p:nvSpPr>
        <p:spPr>
          <a:xfrm>
            <a:off x="5986500" y="4789500"/>
            <a:ext cx="3157500" cy="354000"/>
          </a:xfrm>
          <a:prstGeom prst="rect">
            <a:avLst/>
          </a:prstGeom>
          <a:noFill/>
          <a:ln>
            <a:noFill/>
          </a:ln>
        </p:spPr>
        <p:txBody>
          <a:bodyPr anchorCtr="0" anchor="t" bIns="91400" lIns="91400" spcFirstLastPara="1" rIns="91400" wrap="square" tIns="91400">
            <a:spAutoFit/>
          </a:bodyPr>
          <a:lstStyle/>
          <a:p>
            <a:pPr indent="0" lvl="0" marL="0" rtl="0" algn="ctr">
              <a:lnSpc>
                <a:spcPct val="115000"/>
              </a:lnSpc>
              <a:spcBef>
                <a:spcPts val="1200"/>
              </a:spcBef>
              <a:spcAft>
                <a:spcPts val="1000"/>
              </a:spcAft>
              <a:buNone/>
            </a:pPr>
            <a:r>
              <a:rPr lang="en" sz="1100">
                <a:solidFill>
                  <a:srgbClr val="1F4F74"/>
                </a:solidFill>
                <a:latin typeface="Lato"/>
                <a:ea typeface="Lato"/>
                <a:cs typeface="Lato"/>
                <a:sym typeface="Lato"/>
              </a:rPr>
              <a:t>Study by Make Their Day (Psychology Today)</a:t>
            </a:r>
            <a:endParaRPr sz="1350">
              <a:solidFill>
                <a:srgbClr val="37C2ED"/>
              </a:solidFill>
              <a:latin typeface="Lato"/>
              <a:ea typeface="Lato"/>
              <a:cs typeface="Lato"/>
              <a:sym typeface="Lato"/>
            </a:endParaRPr>
          </a:p>
        </p:txBody>
      </p:sp>
      <p:pic>
        <p:nvPicPr>
          <p:cNvPr id="183" name="Google Shape;183;p38"/>
          <p:cNvPicPr preferRelativeResize="0"/>
          <p:nvPr/>
        </p:nvPicPr>
        <p:blipFill>
          <a:blip r:embed="rId6">
            <a:alphaModFix/>
          </a:blip>
          <a:stretch>
            <a:fillRect/>
          </a:stretch>
        </p:blipFill>
        <p:spPr>
          <a:xfrm>
            <a:off x="1" y="0"/>
            <a:ext cx="546725" cy="44547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7" name="Shape 187"/>
        <p:cNvGrpSpPr/>
        <p:nvPr/>
      </p:nvGrpSpPr>
      <p:grpSpPr>
        <a:xfrm>
          <a:off x="0" y="0"/>
          <a:ext cx="0" cy="0"/>
          <a:chOff x="0" y="0"/>
          <a:chExt cx="0" cy="0"/>
        </a:xfrm>
      </p:grpSpPr>
      <p:pic>
        <p:nvPicPr>
          <p:cNvPr id="188" name="Google Shape;188;p39"/>
          <p:cNvPicPr preferRelativeResize="0"/>
          <p:nvPr/>
        </p:nvPicPr>
        <p:blipFill>
          <a:blip r:embed="rId3">
            <a:alphaModFix amt="14000"/>
          </a:blip>
          <a:stretch>
            <a:fillRect/>
          </a:stretch>
        </p:blipFill>
        <p:spPr>
          <a:xfrm>
            <a:off x="4036725" y="-445337"/>
            <a:ext cx="6353575" cy="6353575"/>
          </a:xfrm>
          <a:prstGeom prst="rect">
            <a:avLst/>
          </a:prstGeom>
          <a:noFill/>
          <a:ln>
            <a:noFill/>
          </a:ln>
        </p:spPr>
      </p:pic>
      <p:cxnSp>
        <p:nvCxnSpPr>
          <p:cNvPr id="189" name="Google Shape;189;p39"/>
          <p:cNvCxnSpPr/>
          <p:nvPr/>
        </p:nvCxnSpPr>
        <p:spPr>
          <a:xfrm rot="10800000">
            <a:off x="2062932" y="1550317"/>
            <a:ext cx="5120400" cy="0"/>
          </a:xfrm>
          <a:prstGeom prst="straightConnector1">
            <a:avLst/>
          </a:prstGeom>
          <a:noFill/>
          <a:ln cap="rnd" cmpd="sng" w="28575">
            <a:solidFill>
              <a:srgbClr val="86C7ED"/>
            </a:solidFill>
            <a:prstDash val="solid"/>
            <a:round/>
            <a:headEnd len="sm" w="sm" type="none"/>
            <a:tailEnd len="sm" w="sm" type="none"/>
          </a:ln>
        </p:spPr>
      </p:cxnSp>
      <p:sp>
        <p:nvSpPr>
          <p:cNvPr id="190" name="Google Shape;190;p39"/>
          <p:cNvSpPr/>
          <p:nvPr/>
        </p:nvSpPr>
        <p:spPr>
          <a:xfrm>
            <a:off x="7095938" y="2013241"/>
            <a:ext cx="1679249" cy="2880663"/>
          </a:xfrm>
          <a:custGeom>
            <a:rect b="b" l="l" r="r" t="t"/>
            <a:pathLst>
              <a:path extrusionOk="0" h="5761326" w="3358498">
                <a:moveTo>
                  <a:pt x="0" y="0"/>
                </a:moveTo>
                <a:lnTo>
                  <a:pt x="3358498" y="0"/>
                </a:lnTo>
                <a:lnTo>
                  <a:pt x="3358498" y="5761326"/>
                </a:lnTo>
                <a:lnTo>
                  <a:pt x="0" y="5761326"/>
                </a:lnTo>
                <a:lnTo>
                  <a:pt x="0" y="0"/>
                </a:lnTo>
                <a:close/>
              </a:path>
            </a:pathLst>
          </a:custGeom>
          <a:blipFill rotWithShape="1">
            <a:blip r:embed="rId4">
              <a:alphaModFix/>
            </a:blip>
            <a:stretch>
              <a:fillRect b="0" l="0" r="0" t="0"/>
            </a:stretch>
          </a:blipFill>
          <a:ln>
            <a:noFill/>
          </a:ln>
        </p:spPr>
      </p:sp>
      <p:sp>
        <p:nvSpPr>
          <p:cNvPr id="191" name="Google Shape;191;p39"/>
          <p:cNvSpPr/>
          <p:nvPr/>
        </p:nvSpPr>
        <p:spPr>
          <a:xfrm>
            <a:off x="5381438" y="1998167"/>
            <a:ext cx="1770553" cy="2880663"/>
          </a:xfrm>
          <a:custGeom>
            <a:rect b="b" l="l" r="r" t="t"/>
            <a:pathLst>
              <a:path extrusionOk="0" h="5761326" w="3541107">
                <a:moveTo>
                  <a:pt x="0" y="0"/>
                </a:moveTo>
                <a:lnTo>
                  <a:pt x="3541108" y="0"/>
                </a:lnTo>
                <a:lnTo>
                  <a:pt x="3541108" y="5761326"/>
                </a:lnTo>
                <a:lnTo>
                  <a:pt x="0" y="5761326"/>
                </a:lnTo>
                <a:lnTo>
                  <a:pt x="0" y="0"/>
                </a:lnTo>
                <a:close/>
              </a:path>
            </a:pathLst>
          </a:custGeom>
          <a:blipFill rotWithShape="1">
            <a:blip r:embed="rId5">
              <a:alphaModFix/>
            </a:blip>
            <a:stretch>
              <a:fillRect b="0" l="0" r="0" t="0"/>
            </a:stretch>
          </a:blipFill>
          <a:ln>
            <a:noFill/>
          </a:ln>
        </p:spPr>
      </p:sp>
      <p:sp>
        <p:nvSpPr>
          <p:cNvPr id="192" name="Google Shape;192;p39"/>
          <p:cNvSpPr/>
          <p:nvPr/>
        </p:nvSpPr>
        <p:spPr>
          <a:xfrm>
            <a:off x="2040420" y="2031918"/>
            <a:ext cx="1722617" cy="2861986"/>
          </a:xfrm>
          <a:custGeom>
            <a:rect b="b" l="l" r="r" t="t"/>
            <a:pathLst>
              <a:path extrusionOk="0" h="5723971" w="3445234">
                <a:moveTo>
                  <a:pt x="0" y="0"/>
                </a:moveTo>
                <a:lnTo>
                  <a:pt x="3445233" y="0"/>
                </a:lnTo>
                <a:lnTo>
                  <a:pt x="3445233" y="5723971"/>
                </a:lnTo>
                <a:lnTo>
                  <a:pt x="0" y="5723971"/>
                </a:lnTo>
                <a:lnTo>
                  <a:pt x="0" y="0"/>
                </a:lnTo>
                <a:close/>
              </a:path>
            </a:pathLst>
          </a:custGeom>
          <a:blipFill rotWithShape="1">
            <a:blip r:embed="rId6">
              <a:alphaModFix/>
            </a:blip>
            <a:stretch>
              <a:fillRect b="0" l="0" r="0" t="0"/>
            </a:stretch>
          </a:blipFill>
          <a:ln>
            <a:noFill/>
          </a:ln>
        </p:spPr>
      </p:sp>
      <p:sp>
        <p:nvSpPr>
          <p:cNvPr id="193" name="Google Shape;193;p39"/>
          <p:cNvSpPr/>
          <p:nvPr/>
        </p:nvSpPr>
        <p:spPr>
          <a:xfrm>
            <a:off x="368813" y="2029624"/>
            <a:ext cx="1671607" cy="2859691"/>
          </a:xfrm>
          <a:custGeom>
            <a:rect b="b" l="l" r="r" t="t"/>
            <a:pathLst>
              <a:path extrusionOk="0" h="5719382" w="3343214">
                <a:moveTo>
                  <a:pt x="0" y="0"/>
                </a:moveTo>
                <a:lnTo>
                  <a:pt x="3343214" y="0"/>
                </a:lnTo>
                <a:lnTo>
                  <a:pt x="3343214" y="5719382"/>
                </a:lnTo>
                <a:lnTo>
                  <a:pt x="0" y="5719382"/>
                </a:lnTo>
                <a:lnTo>
                  <a:pt x="0" y="0"/>
                </a:lnTo>
                <a:close/>
              </a:path>
            </a:pathLst>
          </a:custGeom>
          <a:blipFill rotWithShape="1">
            <a:blip r:embed="rId7">
              <a:alphaModFix/>
            </a:blip>
            <a:stretch>
              <a:fillRect b="0" l="0" r="0" t="0"/>
            </a:stretch>
          </a:blipFill>
          <a:ln>
            <a:noFill/>
          </a:ln>
        </p:spPr>
      </p:sp>
      <p:sp>
        <p:nvSpPr>
          <p:cNvPr id="194" name="Google Shape;194;p39"/>
          <p:cNvSpPr/>
          <p:nvPr/>
        </p:nvSpPr>
        <p:spPr>
          <a:xfrm>
            <a:off x="3757245" y="2034212"/>
            <a:ext cx="1624193" cy="2859691"/>
          </a:xfrm>
          <a:custGeom>
            <a:rect b="b" l="l" r="r" t="t"/>
            <a:pathLst>
              <a:path extrusionOk="0" h="5719382" w="3248387">
                <a:moveTo>
                  <a:pt x="0" y="0"/>
                </a:moveTo>
                <a:lnTo>
                  <a:pt x="3248387" y="0"/>
                </a:lnTo>
                <a:lnTo>
                  <a:pt x="3248387" y="5719383"/>
                </a:lnTo>
                <a:lnTo>
                  <a:pt x="0" y="5719383"/>
                </a:lnTo>
                <a:lnTo>
                  <a:pt x="0" y="0"/>
                </a:lnTo>
                <a:close/>
              </a:path>
            </a:pathLst>
          </a:custGeom>
          <a:blipFill rotWithShape="1">
            <a:blip r:embed="rId8">
              <a:alphaModFix/>
            </a:blip>
            <a:stretch>
              <a:fillRect b="0" l="0" r="0" t="0"/>
            </a:stretch>
          </a:blipFill>
          <a:ln>
            <a:noFill/>
          </a:ln>
        </p:spPr>
      </p:sp>
      <p:sp>
        <p:nvSpPr>
          <p:cNvPr id="195" name="Google Shape;195;p39"/>
          <p:cNvSpPr txBox="1"/>
          <p:nvPr/>
        </p:nvSpPr>
        <p:spPr>
          <a:xfrm>
            <a:off x="1770132" y="630533"/>
            <a:ext cx="5603700" cy="5232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i="0" lang="en" sz="3400" u="none" cap="none" strike="noStrike">
                <a:solidFill>
                  <a:srgbClr val="000000"/>
                </a:solidFill>
                <a:latin typeface="Lato Black"/>
                <a:ea typeface="Lato Black"/>
                <a:cs typeface="Lato Black"/>
                <a:sym typeface="Lato Black"/>
              </a:rPr>
              <a:t>The ROI on Recognition</a:t>
            </a:r>
            <a:endParaRPr sz="3400">
              <a:latin typeface="Lato Black"/>
              <a:ea typeface="Lato Black"/>
              <a:cs typeface="Lato Black"/>
              <a:sym typeface="Lato Black"/>
            </a:endParaRPr>
          </a:p>
        </p:txBody>
      </p:sp>
      <p:pic>
        <p:nvPicPr>
          <p:cNvPr id="196" name="Google Shape;196;p39"/>
          <p:cNvPicPr preferRelativeResize="0"/>
          <p:nvPr/>
        </p:nvPicPr>
        <p:blipFill>
          <a:blip r:embed="rId9">
            <a:alphaModFix/>
          </a:blip>
          <a:stretch>
            <a:fillRect/>
          </a:stretch>
        </p:blipFill>
        <p:spPr>
          <a:xfrm>
            <a:off x="1" y="0"/>
            <a:ext cx="546725" cy="44547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pic>
        <p:nvPicPr>
          <p:cNvPr id="201" name="Google Shape;201;p40"/>
          <p:cNvPicPr preferRelativeResize="0"/>
          <p:nvPr/>
        </p:nvPicPr>
        <p:blipFill>
          <a:blip r:embed="rId3">
            <a:alphaModFix/>
          </a:blip>
          <a:stretch>
            <a:fillRect/>
          </a:stretch>
        </p:blipFill>
        <p:spPr>
          <a:xfrm>
            <a:off x="0" y="0"/>
            <a:ext cx="9144000" cy="5143495"/>
          </a:xfrm>
          <a:prstGeom prst="rect">
            <a:avLst/>
          </a:prstGeom>
          <a:noFill/>
          <a:ln>
            <a:noFill/>
          </a:ln>
        </p:spPr>
      </p:pic>
      <p:sp>
        <p:nvSpPr>
          <p:cNvPr id="202" name="Google Shape;202;p40"/>
          <p:cNvSpPr/>
          <p:nvPr/>
        </p:nvSpPr>
        <p:spPr>
          <a:xfrm>
            <a:off x="5756125" y="2424975"/>
            <a:ext cx="3012000" cy="27186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arlow Semi Condensed"/>
              <a:ea typeface="Barlow Semi Condensed"/>
              <a:cs typeface="Barlow Semi Condensed"/>
              <a:sym typeface="Barlow Semi Condensed"/>
            </a:endParaRPr>
          </a:p>
        </p:txBody>
      </p:sp>
      <p:sp>
        <p:nvSpPr>
          <p:cNvPr id="203" name="Google Shape;203;p40"/>
          <p:cNvSpPr txBox="1"/>
          <p:nvPr/>
        </p:nvSpPr>
        <p:spPr>
          <a:xfrm>
            <a:off x="4160750" y="2233525"/>
            <a:ext cx="5003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200">
              <a:solidFill>
                <a:srgbClr val="434343"/>
              </a:solidFill>
              <a:latin typeface="Barlow Semi Condensed"/>
              <a:ea typeface="Barlow Semi Condensed"/>
              <a:cs typeface="Barlow Semi Condensed"/>
              <a:sym typeface="Barlow Semi Condensed"/>
            </a:endParaRPr>
          </a:p>
        </p:txBody>
      </p:sp>
      <p:pic>
        <p:nvPicPr>
          <p:cNvPr id="204" name="Google Shape;204;p40"/>
          <p:cNvPicPr preferRelativeResize="0"/>
          <p:nvPr/>
        </p:nvPicPr>
        <p:blipFill>
          <a:blip r:embed="rId4">
            <a:alphaModFix/>
          </a:blip>
          <a:stretch>
            <a:fillRect/>
          </a:stretch>
        </p:blipFill>
        <p:spPr>
          <a:xfrm>
            <a:off x="4479301" y="223350"/>
            <a:ext cx="4544700" cy="4058650"/>
          </a:xfrm>
          <a:prstGeom prst="rect">
            <a:avLst/>
          </a:prstGeom>
          <a:noFill/>
          <a:ln>
            <a:noFill/>
          </a:ln>
        </p:spPr>
      </p:pic>
      <p:pic>
        <p:nvPicPr>
          <p:cNvPr id="205" name="Google Shape;205;p40"/>
          <p:cNvPicPr preferRelativeResize="0"/>
          <p:nvPr/>
        </p:nvPicPr>
        <p:blipFill>
          <a:blip r:embed="rId5">
            <a:alphaModFix/>
          </a:blip>
          <a:stretch>
            <a:fillRect/>
          </a:stretch>
        </p:blipFill>
        <p:spPr>
          <a:xfrm>
            <a:off x="3854425" y="2595250"/>
            <a:ext cx="3119575" cy="2378051"/>
          </a:xfrm>
          <a:prstGeom prst="rect">
            <a:avLst/>
          </a:prstGeom>
          <a:noFill/>
          <a:ln>
            <a:noFill/>
          </a:ln>
        </p:spPr>
      </p:pic>
      <p:sp>
        <p:nvSpPr>
          <p:cNvPr id="206" name="Google Shape;206;p40"/>
          <p:cNvSpPr txBox="1"/>
          <p:nvPr/>
        </p:nvSpPr>
        <p:spPr>
          <a:xfrm>
            <a:off x="720000" y="1631400"/>
            <a:ext cx="4327200" cy="1880700"/>
          </a:xfrm>
          <a:prstGeom prst="rect">
            <a:avLst/>
          </a:prstGeom>
          <a:noFill/>
          <a:ln>
            <a:noFill/>
          </a:ln>
        </p:spPr>
        <p:txBody>
          <a:bodyPr anchorCtr="0" anchor="t" bIns="91400" lIns="91400" spcFirstLastPara="1" rIns="91400" wrap="square" tIns="91400">
            <a:noAutofit/>
          </a:bodyPr>
          <a:lstStyle/>
          <a:p>
            <a:pPr indent="0" lvl="0" marL="0" marR="0" rtl="0" algn="l">
              <a:lnSpc>
                <a:spcPct val="90000"/>
              </a:lnSpc>
              <a:spcBef>
                <a:spcPts val="0"/>
              </a:spcBef>
              <a:spcAft>
                <a:spcPts val="0"/>
              </a:spcAft>
              <a:buClr>
                <a:schemeClr val="dk1"/>
              </a:buClr>
              <a:buSzPts val="1100"/>
              <a:buFont typeface="Arial"/>
              <a:buNone/>
            </a:pPr>
            <a:r>
              <a:rPr lang="en" sz="5500">
                <a:solidFill>
                  <a:srgbClr val="182945"/>
                </a:solidFill>
                <a:latin typeface="Lato Black"/>
                <a:ea typeface="Lato Black"/>
                <a:cs typeface="Lato Black"/>
                <a:sym typeface="Lato Black"/>
              </a:rPr>
              <a:t>Bucketlist </a:t>
            </a:r>
            <a:endParaRPr sz="5500">
              <a:solidFill>
                <a:srgbClr val="182945"/>
              </a:solidFill>
              <a:latin typeface="Lato Black"/>
              <a:ea typeface="Lato Black"/>
              <a:cs typeface="Lato Black"/>
              <a:sym typeface="Lato Black"/>
            </a:endParaRPr>
          </a:p>
          <a:p>
            <a:pPr indent="0" lvl="0" marL="0" marR="0" rtl="0" algn="l">
              <a:lnSpc>
                <a:spcPct val="90000"/>
              </a:lnSpc>
              <a:spcBef>
                <a:spcPts val="0"/>
              </a:spcBef>
              <a:spcAft>
                <a:spcPts val="0"/>
              </a:spcAft>
              <a:buClr>
                <a:schemeClr val="dk1"/>
              </a:buClr>
              <a:buSzPts val="1100"/>
              <a:buFont typeface="Arial"/>
              <a:buNone/>
            </a:pPr>
            <a:r>
              <a:rPr lang="en" sz="5500">
                <a:solidFill>
                  <a:srgbClr val="182945"/>
                </a:solidFill>
                <a:latin typeface="Lato Black"/>
                <a:ea typeface="Lato Black"/>
                <a:cs typeface="Lato Black"/>
                <a:sym typeface="Lato Black"/>
              </a:rPr>
              <a:t>Demo</a:t>
            </a:r>
            <a:endParaRPr sz="5500">
              <a:solidFill>
                <a:srgbClr val="182945"/>
              </a:solidFill>
              <a:latin typeface="Lato Black"/>
              <a:ea typeface="Lato Black"/>
              <a:cs typeface="Lato Black"/>
              <a:sym typeface="Lato Black"/>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F4F4"/>
        </a:solidFill>
      </p:bgPr>
    </p:bg>
    <p:spTree>
      <p:nvGrpSpPr>
        <p:cNvPr id="210" name="Shape 210"/>
        <p:cNvGrpSpPr/>
        <p:nvPr/>
      </p:nvGrpSpPr>
      <p:grpSpPr>
        <a:xfrm>
          <a:off x="0" y="0"/>
          <a:ext cx="0" cy="0"/>
          <a:chOff x="0" y="0"/>
          <a:chExt cx="0" cy="0"/>
        </a:xfrm>
      </p:grpSpPr>
      <p:pic>
        <p:nvPicPr>
          <p:cNvPr id="211" name="Google Shape;211;p41"/>
          <p:cNvPicPr preferRelativeResize="0"/>
          <p:nvPr/>
        </p:nvPicPr>
        <p:blipFill>
          <a:blip r:embed="rId3">
            <a:alphaModFix/>
          </a:blip>
          <a:stretch>
            <a:fillRect/>
          </a:stretch>
        </p:blipFill>
        <p:spPr>
          <a:xfrm>
            <a:off x="0" y="0"/>
            <a:ext cx="9144000" cy="5143505"/>
          </a:xfrm>
          <a:prstGeom prst="rect">
            <a:avLst/>
          </a:prstGeom>
          <a:noFill/>
          <a:ln>
            <a:noFill/>
          </a:ln>
        </p:spPr>
      </p:pic>
      <p:sp>
        <p:nvSpPr>
          <p:cNvPr id="212" name="Google Shape;212;p41"/>
          <p:cNvSpPr txBox="1"/>
          <p:nvPr/>
        </p:nvSpPr>
        <p:spPr>
          <a:xfrm>
            <a:off x="6445325" y="0"/>
            <a:ext cx="2698800" cy="28971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rgbClr val="434343"/>
              </a:solidFill>
              <a:latin typeface="Barlow Semi Condensed"/>
              <a:ea typeface="Barlow Semi Condensed"/>
              <a:cs typeface="Barlow Semi Condensed"/>
              <a:sym typeface="Barlow Semi Condensed"/>
            </a:endParaRPr>
          </a:p>
        </p:txBody>
      </p:sp>
      <p:pic>
        <p:nvPicPr>
          <p:cNvPr descr="Google Shape;93;p13" id="213" name="Google Shape;213;p41"/>
          <p:cNvPicPr preferRelativeResize="0"/>
          <p:nvPr/>
        </p:nvPicPr>
        <p:blipFill rotWithShape="1">
          <a:blip r:embed="rId4">
            <a:alphaModFix/>
          </a:blip>
          <a:srcRect b="0" l="0" r="0" t="0"/>
          <a:stretch/>
        </p:blipFill>
        <p:spPr>
          <a:xfrm>
            <a:off x="3027375" y="3402377"/>
            <a:ext cx="1600175" cy="1600173"/>
          </a:xfrm>
          <a:prstGeom prst="rect">
            <a:avLst/>
          </a:prstGeom>
          <a:noFill/>
          <a:ln>
            <a:noFill/>
          </a:ln>
          <a:effectLst>
            <a:outerShdw blurRad="57150" rotWithShape="0" algn="bl" dir="5400000" dist="19050">
              <a:srgbClr val="000000">
                <a:alpha val="50000"/>
              </a:srgbClr>
            </a:outerShdw>
          </a:effectLst>
        </p:spPr>
      </p:pic>
      <p:pic>
        <p:nvPicPr>
          <p:cNvPr descr="iphone QR code (1) (1).png" id="214" name="Google Shape;214;p41"/>
          <p:cNvPicPr preferRelativeResize="0"/>
          <p:nvPr/>
        </p:nvPicPr>
        <p:blipFill rotWithShape="1">
          <a:blip r:embed="rId5">
            <a:alphaModFix/>
          </a:blip>
          <a:srcRect b="0" l="0" r="0" t="0"/>
          <a:stretch/>
        </p:blipFill>
        <p:spPr>
          <a:xfrm>
            <a:off x="951675" y="3398159"/>
            <a:ext cx="1600175" cy="1600165"/>
          </a:xfrm>
          <a:prstGeom prst="rect">
            <a:avLst/>
          </a:prstGeom>
          <a:noFill/>
          <a:ln>
            <a:noFill/>
          </a:ln>
          <a:effectLst>
            <a:outerShdw blurRad="57150" rotWithShape="0" algn="bl" dir="5400000" dist="19050">
              <a:srgbClr val="000000">
                <a:alpha val="50000"/>
              </a:srgbClr>
            </a:outerShdw>
          </a:effectLst>
        </p:spPr>
      </p:pic>
      <p:pic>
        <p:nvPicPr>
          <p:cNvPr descr="playstore.png" id="215" name="Google Shape;215;p41"/>
          <p:cNvPicPr preferRelativeResize="0"/>
          <p:nvPr/>
        </p:nvPicPr>
        <p:blipFill rotWithShape="1">
          <a:blip r:embed="rId6">
            <a:alphaModFix/>
          </a:blip>
          <a:srcRect b="0" l="0" r="0" t="0"/>
          <a:stretch/>
        </p:blipFill>
        <p:spPr>
          <a:xfrm>
            <a:off x="3152140" y="3065957"/>
            <a:ext cx="1359771" cy="461181"/>
          </a:xfrm>
          <a:prstGeom prst="rect">
            <a:avLst/>
          </a:prstGeom>
          <a:noFill/>
          <a:ln>
            <a:noFill/>
          </a:ln>
        </p:spPr>
      </p:pic>
      <p:pic>
        <p:nvPicPr>
          <p:cNvPr descr="apple store.png" id="216" name="Google Shape;216;p41"/>
          <p:cNvPicPr preferRelativeResize="0"/>
          <p:nvPr/>
        </p:nvPicPr>
        <p:blipFill rotWithShape="1">
          <a:blip r:embed="rId7">
            <a:alphaModFix/>
          </a:blip>
          <a:srcRect b="0" l="0" r="0" t="0"/>
          <a:stretch/>
        </p:blipFill>
        <p:spPr>
          <a:xfrm>
            <a:off x="1078024" y="3065950"/>
            <a:ext cx="1347478" cy="457009"/>
          </a:xfrm>
          <a:prstGeom prst="rect">
            <a:avLst/>
          </a:prstGeom>
          <a:noFill/>
          <a:ln>
            <a:noFill/>
          </a:ln>
        </p:spPr>
      </p:pic>
      <p:sp>
        <p:nvSpPr>
          <p:cNvPr id="217" name="Google Shape;217;p41"/>
          <p:cNvSpPr txBox="1"/>
          <p:nvPr/>
        </p:nvSpPr>
        <p:spPr>
          <a:xfrm>
            <a:off x="720000" y="1600800"/>
            <a:ext cx="5071800" cy="354000"/>
          </a:xfrm>
          <a:prstGeom prst="rect">
            <a:avLst/>
          </a:prstGeom>
          <a:noFill/>
          <a:ln>
            <a:noFill/>
          </a:ln>
        </p:spPr>
        <p:txBody>
          <a:bodyPr anchorCtr="0" anchor="b" bIns="91425" lIns="91425" spcFirstLastPara="1" rIns="91425" wrap="square" tIns="91425">
            <a:spAutoFit/>
          </a:bodyPr>
          <a:lstStyle/>
          <a:p>
            <a:pPr indent="0" lvl="0" marL="0" rtl="0" algn="l">
              <a:spcBef>
                <a:spcPts val="0"/>
              </a:spcBef>
              <a:spcAft>
                <a:spcPts val="0"/>
              </a:spcAft>
              <a:buClr>
                <a:schemeClr val="dk1"/>
              </a:buClr>
              <a:buFont typeface="Arial"/>
              <a:buNone/>
            </a:pPr>
            <a:r>
              <a:rPr b="1" lang="en" sz="1100">
                <a:solidFill>
                  <a:srgbClr val="182945"/>
                </a:solidFill>
                <a:latin typeface="Lato"/>
                <a:ea typeface="Lato"/>
                <a:cs typeface="Lato"/>
                <a:sym typeface="Lato"/>
              </a:rPr>
              <a:t>Recognize staff for outstanding contributions straight  from your phone</a:t>
            </a:r>
            <a:endParaRPr b="1">
              <a:solidFill>
                <a:srgbClr val="182945"/>
              </a:solidFill>
              <a:latin typeface="Lato"/>
              <a:ea typeface="Lato"/>
              <a:cs typeface="Lato"/>
              <a:sym typeface="Lato"/>
            </a:endParaRPr>
          </a:p>
        </p:txBody>
      </p:sp>
      <p:sp>
        <p:nvSpPr>
          <p:cNvPr id="218" name="Google Shape;218;p41"/>
          <p:cNvSpPr txBox="1"/>
          <p:nvPr/>
        </p:nvSpPr>
        <p:spPr>
          <a:xfrm>
            <a:off x="720000" y="1122000"/>
            <a:ext cx="3689700" cy="585000"/>
          </a:xfrm>
          <a:prstGeom prst="rect">
            <a:avLst/>
          </a:prstGeom>
          <a:noFill/>
          <a:ln>
            <a:noFill/>
          </a:ln>
        </p:spPr>
        <p:txBody>
          <a:bodyPr anchorCtr="0" anchor="b" bIns="91425" lIns="91425" spcFirstLastPara="1" rIns="91425" wrap="square" tIns="91425">
            <a:spAutoFit/>
          </a:bodyPr>
          <a:lstStyle/>
          <a:p>
            <a:pPr indent="0" lvl="0" marL="0" rtl="0" algn="l">
              <a:spcBef>
                <a:spcPts val="0"/>
              </a:spcBef>
              <a:spcAft>
                <a:spcPts val="0"/>
              </a:spcAft>
              <a:buNone/>
            </a:pPr>
            <a:r>
              <a:rPr b="1" lang="en" sz="2600">
                <a:solidFill>
                  <a:srgbClr val="3BA1DA"/>
                </a:solidFill>
                <a:latin typeface="Lato"/>
                <a:ea typeface="Lato"/>
                <a:cs typeface="Lato"/>
                <a:sym typeface="Lato"/>
              </a:rPr>
              <a:t>Easy &amp; Convenient</a:t>
            </a:r>
            <a:endParaRPr b="1" sz="800">
              <a:solidFill>
                <a:srgbClr val="3BA1DA"/>
              </a:solidFill>
              <a:latin typeface="Lato"/>
              <a:ea typeface="Lato"/>
              <a:cs typeface="Lato"/>
              <a:sym typeface="Lato"/>
            </a:endParaRPr>
          </a:p>
        </p:txBody>
      </p:sp>
      <p:sp>
        <p:nvSpPr>
          <p:cNvPr id="219" name="Google Shape;219;p41"/>
          <p:cNvSpPr txBox="1"/>
          <p:nvPr/>
        </p:nvSpPr>
        <p:spPr>
          <a:xfrm>
            <a:off x="720000" y="2572775"/>
            <a:ext cx="4398000" cy="354000"/>
          </a:xfrm>
          <a:prstGeom prst="rect">
            <a:avLst/>
          </a:prstGeom>
          <a:noFill/>
          <a:ln>
            <a:noFill/>
          </a:ln>
        </p:spPr>
        <p:txBody>
          <a:bodyPr anchorCtr="0" anchor="b" bIns="91425" lIns="91425" spcFirstLastPara="1" rIns="91425" wrap="square" tIns="91425">
            <a:spAutoFit/>
          </a:bodyPr>
          <a:lstStyle/>
          <a:p>
            <a:pPr indent="0" lvl="0" marL="0" rtl="0" algn="l">
              <a:spcBef>
                <a:spcPts val="0"/>
              </a:spcBef>
              <a:spcAft>
                <a:spcPts val="0"/>
              </a:spcAft>
              <a:buNone/>
            </a:pPr>
            <a:r>
              <a:rPr b="1" lang="en" sz="1100">
                <a:solidFill>
                  <a:srgbClr val="182945"/>
                </a:solidFill>
                <a:latin typeface="Lato"/>
                <a:ea typeface="Lato"/>
                <a:cs typeface="Lato"/>
                <a:sym typeface="Lato"/>
              </a:rPr>
              <a:t>Engage with your team by liking and commenting on posts</a:t>
            </a:r>
            <a:endParaRPr b="1" sz="1100">
              <a:solidFill>
                <a:srgbClr val="182945"/>
              </a:solidFill>
              <a:latin typeface="Lato"/>
              <a:ea typeface="Lato"/>
              <a:cs typeface="Lato"/>
              <a:sym typeface="Lato"/>
            </a:endParaRPr>
          </a:p>
        </p:txBody>
      </p:sp>
      <p:sp>
        <p:nvSpPr>
          <p:cNvPr id="220" name="Google Shape;220;p41"/>
          <p:cNvSpPr txBox="1"/>
          <p:nvPr/>
        </p:nvSpPr>
        <p:spPr>
          <a:xfrm>
            <a:off x="720000" y="2093975"/>
            <a:ext cx="3275100" cy="585000"/>
          </a:xfrm>
          <a:prstGeom prst="rect">
            <a:avLst/>
          </a:prstGeom>
          <a:noFill/>
          <a:ln>
            <a:noFill/>
          </a:ln>
        </p:spPr>
        <p:txBody>
          <a:bodyPr anchorCtr="0" anchor="b" bIns="91425" lIns="91425" spcFirstLastPara="1" rIns="91425" wrap="square" tIns="91425">
            <a:spAutoFit/>
          </a:bodyPr>
          <a:lstStyle/>
          <a:p>
            <a:pPr indent="0" lvl="0" marL="0" rtl="0" algn="l">
              <a:spcBef>
                <a:spcPts val="0"/>
              </a:spcBef>
              <a:spcAft>
                <a:spcPts val="0"/>
              </a:spcAft>
              <a:buNone/>
            </a:pPr>
            <a:r>
              <a:rPr b="1" lang="en" sz="2600">
                <a:solidFill>
                  <a:srgbClr val="3BA1DA"/>
                </a:solidFill>
                <a:latin typeface="Lato"/>
                <a:ea typeface="Lato"/>
                <a:cs typeface="Lato"/>
                <a:sym typeface="Lato"/>
              </a:rPr>
              <a:t>Like &amp; Comment</a:t>
            </a:r>
            <a:endParaRPr b="1" sz="2600">
              <a:solidFill>
                <a:srgbClr val="3BA1DA"/>
              </a:solidFill>
              <a:latin typeface="Lato"/>
              <a:ea typeface="Lato"/>
              <a:cs typeface="Lato"/>
              <a:sym typeface="Lato"/>
            </a:endParaRPr>
          </a:p>
        </p:txBody>
      </p:sp>
      <p:pic>
        <p:nvPicPr>
          <p:cNvPr id="221" name="Google Shape;221;p41"/>
          <p:cNvPicPr preferRelativeResize="0"/>
          <p:nvPr/>
        </p:nvPicPr>
        <p:blipFill>
          <a:blip r:embed="rId8">
            <a:alphaModFix/>
          </a:blip>
          <a:stretch>
            <a:fillRect/>
          </a:stretch>
        </p:blipFill>
        <p:spPr>
          <a:xfrm>
            <a:off x="5422750" y="1801875"/>
            <a:ext cx="5143500" cy="5143500"/>
          </a:xfrm>
          <a:prstGeom prst="rect">
            <a:avLst/>
          </a:prstGeom>
          <a:noFill/>
          <a:ln>
            <a:noFill/>
          </a:ln>
        </p:spPr>
      </p:pic>
      <p:pic>
        <p:nvPicPr>
          <p:cNvPr id="222" name="Google Shape;222;p41"/>
          <p:cNvPicPr preferRelativeResize="0"/>
          <p:nvPr/>
        </p:nvPicPr>
        <p:blipFill>
          <a:blip r:embed="rId9">
            <a:alphaModFix/>
          </a:blip>
          <a:stretch>
            <a:fillRect/>
          </a:stretch>
        </p:blipFill>
        <p:spPr>
          <a:xfrm>
            <a:off x="5026500" y="465600"/>
            <a:ext cx="3924276" cy="4677898"/>
          </a:xfrm>
          <a:prstGeom prst="rect">
            <a:avLst/>
          </a:prstGeom>
          <a:noFill/>
          <a:ln>
            <a:noFill/>
          </a:ln>
        </p:spPr>
      </p:pic>
      <p:sp>
        <p:nvSpPr>
          <p:cNvPr id="223" name="Google Shape;223;p41"/>
          <p:cNvSpPr txBox="1"/>
          <p:nvPr/>
        </p:nvSpPr>
        <p:spPr>
          <a:xfrm>
            <a:off x="552275" y="238275"/>
            <a:ext cx="5757600" cy="426300"/>
          </a:xfrm>
          <a:prstGeom prst="rect">
            <a:avLst/>
          </a:prstGeom>
          <a:noFill/>
          <a:ln>
            <a:noFill/>
          </a:ln>
        </p:spPr>
        <p:txBody>
          <a:bodyPr anchorCtr="0" anchor="t" bIns="91425" lIns="57150" spcFirstLastPara="1" rIns="91425" wrap="square" tIns="91425">
            <a:noAutofit/>
          </a:bodyPr>
          <a:lstStyle/>
          <a:p>
            <a:pPr indent="0" lvl="0" marL="0" rtl="0" algn="l">
              <a:spcBef>
                <a:spcPts val="0"/>
              </a:spcBef>
              <a:spcAft>
                <a:spcPts val="0"/>
              </a:spcAft>
              <a:buNone/>
            </a:pPr>
            <a:r>
              <a:rPr lang="en" sz="2900">
                <a:solidFill>
                  <a:schemeClr val="dk1"/>
                </a:solidFill>
                <a:latin typeface="Lato Black"/>
                <a:ea typeface="Lato Black"/>
                <a:cs typeface="Lato Black"/>
                <a:sym typeface="Lato Black"/>
              </a:rPr>
              <a:t>Bucketlist Rewards Mobile App</a:t>
            </a:r>
            <a:endParaRPr sz="2900">
              <a:solidFill>
                <a:schemeClr val="dk1"/>
              </a:solidFill>
              <a:latin typeface="Lato Black"/>
              <a:ea typeface="Lato Black"/>
              <a:cs typeface="Lato Black"/>
              <a:sym typeface="Lato Black"/>
            </a:endParaRPr>
          </a:p>
        </p:txBody>
      </p:sp>
      <p:cxnSp>
        <p:nvCxnSpPr>
          <p:cNvPr id="224" name="Google Shape;224;p41"/>
          <p:cNvCxnSpPr/>
          <p:nvPr/>
        </p:nvCxnSpPr>
        <p:spPr>
          <a:xfrm>
            <a:off x="3449250" y="2383183"/>
            <a:ext cx="2047500" cy="6600"/>
          </a:xfrm>
          <a:prstGeom prst="straightConnector1">
            <a:avLst/>
          </a:prstGeom>
          <a:noFill/>
          <a:ln cap="flat" cmpd="sng" w="19050">
            <a:solidFill>
              <a:srgbClr val="182945"/>
            </a:solidFill>
            <a:prstDash val="solid"/>
            <a:round/>
            <a:headEnd len="med" w="med" type="none"/>
            <a:tailEnd len="med" w="med" type="oval"/>
          </a:ln>
        </p:spPr>
      </p:cxnSp>
      <p:cxnSp>
        <p:nvCxnSpPr>
          <p:cNvPr id="225" name="Google Shape;225;p41"/>
          <p:cNvCxnSpPr/>
          <p:nvPr/>
        </p:nvCxnSpPr>
        <p:spPr>
          <a:xfrm>
            <a:off x="3647250" y="1449325"/>
            <a:ext cx="1849500" cy="12300"/>
          </a:xfrm>
          <a:prstGeom prst="straightConnector1">
            <a:avLst/>
          </a:prstGeom>
          <a:noFill/>
          <a:ln cap="flat" cmpd="sng" w="19050">
            <a:solidFill>
              <a:srgbClr val="182945"/>
            </a:solidFill>
            <a:prstDash val="solid"/>
            <a:round/>
            <a:headEnd len="med" w="med" type="none"/>
            <a:tailEnd len="med" w="med" type="oval"/>
          </a:ln>
        </p:spPr>
      </p:cxn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Vegan Ice Cream Company by Slidesgo">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